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6"/>
  </p:notesMasterIdLst>
  <p:sldIdLst>
    <p:sldId id="256" r:id="rId2"/>
    <p:sldId id="257" r:id="rId3"/>
    <p:sldId id="259" r:id="rId4"/>
    <p:sldId id="279" r:id="rId5"/>
    <p:sldId id="280" r:id="rId6"/>
    <p:sldId id="281" r:id="rId7"/>
    <p:sldId id="282" r:id="rId8"/>
    <p:sldId id="283" r:id="rId9"/>
    <p:sldId id="284" r:id="rId10"/>
    <p:sldId id="285" r:id="rId11"/>
    <p:sldId id="286" r:id="rId12"/>
    <p:sldId id="287" r:id="rId13"/>
    <p:sldId id="288" r:id="rId14"/>
    <p:sldId id="28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autoAdjust="0"/>
    <p:restoredTop sz="85399" autoAdjust="0"/>
  </p:normalViewPr>
  <p:slideViewPr>
    <p:cSldViewPr snapToGrid="0">
      <p:cViewPr varScale="1">
        <p:scale>
          <a:sx n="107" d="100"/>
          <a:sy n="107" d="100"/>
        </p:scale>
        <p:origin x="560" y="168"/>
      </p:cViewPr>
      <p:guideLst/>
    </p:cSldViewPr>
  </p:slideViewPr>
  <p:outlineViewPr>
    <p:cViewPr>
      <p:scale>
        <a:sx n="33" d="100"/>
        <a:sy n="33" d="100"/>
      </p:scale>
      <p:origin x="0" y="-1307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g Chenhui" userId="6a1addf3ea506e61" providerId="LiveId" clId="{C9986A5B-EC58-154A-9F6C-2001617904D0}"/>
    <pc:docChg chg="undo redo custSel addSld modSld modMainMaster modShowInfo">
      <pc:chgData name="Ning Chenhui" userId="6a1addf3ea506e61" providerId="LiveId" clId="{C9986A5B-EC58-154A-9F6C-2001617904D0}" dt="2022-03-31T09:13:40.279" v="1181" actId="20577"/>
      <pc:docMkLst>
        <pc:docMk/>
      </pc:docMkLst>
      <pc:sldChg chg="addSp delSp modSp mod modNotesTx">
        <pc:chgData name="Ning Chenhui" userId="6a1addf3ea506e61" providerId="LiveId" clId="{C9986A5B-EC58-154A-9F6C-2001617904D0}" dt="2022-03-31T09:13:40.279" v="1181" actId="20577"/>
        <pc:sldMkLst>
          <pc:docMk/>
          <pc:sldMk cId="474646928" sldId="256"/>
        </pc:sldMkLst>
        <pc:spChg chg="add del mod">
          <ac:chgData name="Ning Chenhui" userId="6a1addf3ea506e61" providerId="LiveId" clId="{C9986A5B-EC58-154A-9F6C-2001617904D0}" dt="2022-03-28T07:24:27.444" v="253"/>
          <ac:spMkLst>
            <pc:docMk/>
            <pc:sldMk cId="474646928" sldId="256"/>
            <ac:spMk id="4" creationId="{ECD4494F-643B-D141-A7BF-F415436036EC}"/>
          </ac:spMkLst>
        </pc:spChg>
        <pc:spChg chg="add mod">
          <ac:chgData name="Ning Chenhui" userId="6a1addf3ea506e61" providerId="LiveId" clId="{C9986A5B-EC58-154A-9F6C-2001617904D0}" dt="2022-03-31T09:09:34.702" v="1093" actId="1076"/>
          <ac:spMkLst>
            <pc:docMk/>
            <pc:sldMk cId="474646928" sldId="256"/>
            <ac:spMk id="5" creationId="{0FD37EE3-4BCB-C042-9358-BAA0A0816EA3}"/>
          </ac:spMkLst>
        </pc:spChg>
      </pc:sldChg>
      <pc:sldChg chg="addSp delSp modSp mod">
        <pc:chgData name="Ning Chenhui" userId="6a1addf3ea506e61" providerId="LiveId" clId="{C9986A5B-EC58-154A-9F6C-2001617904D0}" dt="2022-03-28T07:24:27.444" v="253"/>
        <pc:sldMkLst>
          <pc:docMk/>
          <pc:sldMk cId="2584620963" sldId="257"/>
        </pc:sldMkLst>
        <pc:spChg chg="mod">
          <ac:chgData name="Ning Chenhui" userId="6a1addf3ea506e61" providerId="LiveId" clId="{C9986A5B-EC58-154A-9F6C-2001617904D0}" dt="2022-03-28T02:27:52.670" v="19" actId="790"/>
          <ac:spMkLst>
            <pc:docMk/>
            <pc:sldMk cId="2584620963" sldId="257"/>
            <ac:spMk id="3" creationId="{0BBDFEDC-A298-4F0B-A2D0-7FD52CEB4573}"/>
          </ac:spMkLst>
        </pc:spChg>
        <pc:spChg chg="add del mod">
          <ac:chgData name="Ning Chenhui" userId="6a1addf3ea506e61" providerId="LiveId" clId="{C9986A5B-EC58-154A-9F6C-2001617904D0}" dt="2022-03-28T07:24:27.444" v="253"/>
          <ac:spMkLst>
            <pc:docMk/>
            <pc:sldMk cId="2584620963" sldId="257"/>
            <ac:spMk id="4" creationId="{2C40E8D6-ED79-FA4D-923C-29D6935F89E7}"/>
          </ac:spMkLst>
        </pc:spChg>
      </pc:sldChg>
      <pc:sldChg chg="addSp delSp modSp">
        <pc:chgData name="Ning Chenhui" userId="6a1addf3ea506e61" providerId="LiveId" clId="{C9986A5B-EC58-154A-9F6C-2001617904D0}" dt="2022-03-28T07:24:27.444" v="253"/>
        <pc:sldMkLst>
          <pc:docMk/>
          <pc:sldMk cId="1242381546" sldId="258"/>
        </pc:sldMkLst>
        <pc:spChg chg="add del mod">
          <ac:chgData name="Ning Chenhui" userId="6a1addf3ea506e61" providerId="LiveId" clId="{C9986A5B-EC58-154A-9F6C-2001617904D0}" dt="2022-03-28T07:24:27.444" v="253"/>
          <ac:spMkLst>
            <pc:docMk/>
            <pc:sldMk cId="1242381546" sldId="258"/>
            <ac:spMk id="4" creationId="{CE17DD5B-617D-E849-A2CB-2BF19B497FF6}"/>
          </ac:spMkLst>
        </pc:spChg>
      </pc:sldChg>
      <pc:sldChg chg="addSp delSp modSp">
        <pc:chgData name="Ning Chenhui" userId="6a1addf3ea506e61" providerId="LiveId" clId="{C9986A5B-EC58-154A-9F6C-2001617904D0}" dt="2022-03-28T07:24:27.444" v="253"/>
        <pc:sldMkLst>
          <pc:docMk/>
          <pc:sldMk cId="2389316452" sldId="259"/>
        </pc:sldMkLst>
        <pc:spChg chg="mod">
          <ac:chgData name="Ning Chenhui" userId="6a1addf3ea506e61" providerId="LiveId" clId="{C9986A5B-EC58-154A-9F6C-2001617904D0}" dt="2022-03-28T07:17:42.498" v="231"/>
          <ac:spMkLst>
            <pc:docMk/>
            <pc:sldMk cId="2389316452" sldId="259"/>
            <ac:spMk id="2" creationId="{2591D066-8F11-4077-A54C-40F8540889E7}"/>
          </ac:spMkLst>
        </pc:spChg>
        <pc:spChg chg="add del mod">
          <ac:chgData name="Ning Chenhui" userId="6a1addf3ea506e61" providerId="LiveId" clId="{C9986A5B-EC58-154A-9F6C-2001617904D0}" dt="2022-03-28T07:24:27.444" v="253"/>
          <ac:spMkLst>
            <pc:docMk/>
            <pc:sldMk cId="2389316452" sldId="259"/>
            <ac:spMk id="4" creationId="{BF654079-4F73-6D42-B3B9-2B2723466AAA}"/>
          </ac:spMkLst>
        </pc:spChg>
      </pc:sldChg>
      <pc:sldChg chg="addSp delSp modSp">
        <pc:chgData name="Ning Chenhui" userId="6a1addf3ea506e61" providerId="LiveId" clId="{C9986A5B-EC58-154A-9F6C-2001617904D0}" dt="2022-03-28T07:24:27.444" v="253"/>
        <pc:sldMkLst>
          <pc:docMk/>
          <pc:sldMk cId="4154755917" sldId="260"/>
        </pc:sldMkLst>
        <pc:spChg chg="add del mod">
          <ac:chgData name="Ning Chenhui" userId="6a1addf3ea506e61" providerId="LiveId" clId="{C9986A5B-EC58-154A-9F6C-2001617904D0}" dt="2022-03-28T07:24:27.444" v="253"/>
          <ac:spMkLst>
            <pc:docMk/>
            <pc:sldMk cId="4154755917" sldId="260"/>
            <ac:spMk id="4" creationId="{D7663EF1-B2AB-4E48-A849-764A6BC1E0BF}"/>
          </ac:spMkLst>
        </pc:spChg>
      </pc:sldChg>
      <pc:sldChg chg="addSp delSp modSp mod">
        <pc:chgData name="Ning Chenhui" userId="6a1addf3ea506e61" providerId="LiveId" clId="{C9986A5B-EC58-154A-9F6C-2001617904D0}" dt="2022-03-30T12:27:48.607" v="1014" actId="207"/>
        <pc:sldMkLst>
          <pc:docMk/>
          <pc:sldMk cId="3063958489" sldId="261"/>
        </pc:sldMkLst>
        <pc:spChg chg="mod">
          <ac:chgData name="Ning Chenhui" userId="6a1addf3ea506e61" providerId="LiveId" clId="{C9986A5B-EC58-154A-9F6C-2001617904D0}" dt="2022-03-30T12:27:48.607" v="1014" actId="207"/>
          <ac:spMkLst>
            <pc:docMk/>
            <pc:sldMk cId="3063958489" sldId="261"/>
            <ac:spMk id="3" creationId="{71DC7571-1673-47CA-BADE-16A7E41FDCAE}"/>
          </ac:spMkLst>
        </pc:spChg>
        <pc:spChg chg="add del mod">
          <ac:chgData name="Ning Chenhui" userId="6a1addf3ea506e61" providerId="LiveId" clId="{C9986A5B-EC58-154A-9F6C-2001617904D0}" dt="2022-03-28T07:24:27.444" v="253"/>
          <ac:spMkLst>
            <pc:docMk/>
            <pc:sldMk cId="3063958489" sldId="261"/>
            <ac:spMk id="4" creationId="{1B44F449-432D-6440-A57A-DD2EB2895E72}"/>
          </ac:spMkLst>
        </pc:spChg>
      </pc:sldChg>
      <pc:sldChg chg="addSp delSp modSp">
        <pc:chgData name="Ning Chenhui" userId="6a1addf3ea506e61" providerId="LiveId" clId="{C9986A5B-EC58-154A-9F6C-2001617904D0}" dt="2022-03-28T07:24:27.444" v="253"/>
        <pc:sldMkLst>
          <pc:docMk/>
          <pc:sldMk cId="3618284690" sldId="262"/>
        </pc:sldMkLst>
        <pc:spChg chg="add del mod">
          <ac:chgData name="Ning Chenhui" userId="6a1addf3ea506e61" providerId="LiveId" clId="{C9986A5B-EC58-154A-9F6C-2001617904D0}" dt="2022-03-28T07:24:27.444" v="253"/>
          <ac:spMkLst>
            <pc:docMk/>
            <pc:sldMk cId="3618284690" sldId="262"/>
            <ac:spMk id="4" creationId="{8708C0CE-FE59-B047-A1CA-00D5D23A7EB2}"/>
          </ac:spMkLst>
        </pc:spChg>
      </pc:sldChg>
      <pc:sldChg chg="addSp delSp modSp mod">
        <pc:chgData name="Ning Chenhui" userId="6a1addf3ea506e61" providerId="LiveId" clId="{C9986A5B-EC58-154A-9F6C-2001617904D0}" dt="2022-03-28T07:24:27.444" v="253"/>
        <pc:sldMkLst>
          <pc:docMk/>
          <pc:sldMk cId="3207089561" sldId="263"/>
        </pc:sldMkLst>
        <pc:spChg chg="add del mod">
          <ac:chgData name="Ning Chenhui" userId="6a1addf3ea506e61" providerId="LiveId" clId="{C9986A5B-EC58-154A-9F6C-2001617904D0}" dt="2022-03-28T07:24:27.444" v="253"/>
          <ac:spMkLst>
            <pc:docMk/>
            <pc:sldMk cId="3207089561" sldId="263"/>
            <ac:spMk id="4" creationId="{E8CCF088-B710-4744-920D-7A8F2E892FCF}"/>
          </ac:spMkLst>
        </pc:spChg>
        <pc:picChg chg="mod">
          <ac:chgData name="Ning Chenhui" userId="6a1addf3ea506e61" providerId="LiveId" clId="{C9986A5B-EC58-154A-9F6C-2001617904D0}" dt="2022-03-28T02:43:14.294" v="40" actId="1037"/>
          <ac:picMkLst>
            <pc:docMk/>
            <pc:sldMk cId="3207089561" sldId="263"/>
            <ac:picMk id="5" creationId="{2EB30717-CF59-49EB-A32B-AD672E2F7078}"/>
          </ac:picMkLst>
        </pc:picChg>
      </pc:sldChg>
      <pc:sldChg chg="addSp delSp modSp mod modNotesTx">
        <pc:chgData name="Ning Chenhui" userId="6a1addf3ea506e61" providerId="LiveId" clId="{C9986A5B-EC58-154A-9F6C-2001617904D0}" dt="2022-03-30T12:28:22.700" v="1016" actId="9405"/>
        <pc:sldMkLst>
          <pc:docMk/>
          <pc:sldMk cId="395361650" sldId="264"/>
        </pc:sldMkLst>
        <pc:spChg chg="mod">
          <ac:chgData name="Ning Chenhui" userId="6a1addf3ea506e61" providerId="LiveId" clId="{C9986A5B-EC58-154A-9F6C-2001617904D0}" dt="2022-03-29T06:48:20.529" v="993" actId="1076"/>
          <ac:spMkLst>
            <pc:docMk/>
            <pc:sldMk cId="395361650" sldId="264"/>
            <ac:spMk id="2" creationId="{2591D066-8F11-4077-A54C-40F8540889E7}"/>
          </ac:spMkLst>
        </pc:spChg>
        <pc:spChg chg="mod">
          <ac:chgData name="Ning Chenhui" userId="6a1addf3ea506e61" providerId="LiveId" clId="{C9986A5B-EC58-154A-9F6C-2001617904D0}" dt="2022-03-29T06:48:52.522" v="1004" actId="1076"/>
          <ac:spMkLst>
            <pc:docMk/>
            <pc:sldMk cId="395361650" sldId="264"/>
            <ac:spMk id="3" creationId="{71DC7571-1673-47CA-BADE-16A7E41FDCAE}"/>
          </ac:spMkLst>
        </pc:spChg>
        <pc:spChg chg="add del mod">
          <ac:chgData name="Ning Chenhui" userId="6a1addf3ea506e61" providerId="LiveId" clId="{C9986A5B-EC58-154A-9F6C-2001617904D0}" dt="2022-03-28T07:24:27.444" v="253"/>
          <ac:spMkLst>
            <pc:docMk/>
            <pc:sldMk cId="395361650" sldId="264"/>
            <ac:spMk id="4" creationId="{A455487B-16E3-E847-938F-6F5108437A3F}"/>
          </ac:spMkLst>
        </pc:spChg>
        <pc:picChg chg="add mod">
          <ac:chgData name="Ning Chenhui" userId="6a1addf3ea506e61" providerId="LiveId" clId="{C9986A5B-EC58-154A-9F6C-2001617904D0}" dt="2022-03-29T06:50:54.537" v="1005" actId="14100"/>
          <ac:picMkLst>
            <pc:docMk/>
            <pc:sldMk cId="395361650" sldId="264"/>
            <ac:picMk id="4" creationId="{9AD3F9F0-93AF-0944-9F59-9FC61A3195AB}"/>
          </ac:picMkLst>
        </pc:picChg>
        <pc:picChg chg="mod">
          <ac:chgData name="Ning Chenhui" userId="6a1addf3ea506e61" providerId="LiveId" clId="{C9986A5B-EC58-154A-9F6C-2001617904D0}" dt="2022-03-29T06:50:57.393" v="1006" actId="1076"/>
          <ac:picMkLst>
            <pc:docMk/>
            <pc:sldMk cId="395361650" sldId="264"/>
            <ac:picMk id="5" creationId="{F0F90B30-BBAB-4489-9820-B877DCC300B6}"/>
          </ac:picMkLst>
        </pc:picChg>
        <pc:picChg chg="mod">
          <ac:chgData name="Ning Chenhui" userId="6a1addf3ea506e61" providerId="LiveId" clId="{C9986A5B-EC58-154A-9F6C-2001617904D0}" dt="2022-03-29T06:48:41.355" v="999" actId="1076"/>
          <ac:picMkLst>
            <pc:docMk/>
            <pc:sldMk cId="395361650" sldId="264"/>
            <ac:picMk id="7" creationId="{FC829157-C44F-4091-9A7D-FB7C1A02D9FB}"/>
          </ac:picMkLst>
        </pc:picChg>
        <pc:inkChg chg="add">
          <ac:chgData name="Ning Chenhui" userId="6a1addf3ea506e61" providerId="LiveId" clId="{C9986A5B-EC58-154A-9F6C-2001617904D0}" dt="2022-03-30T12:28:18.119" v="1015" actId="9405"/>
          <ac:inkMkLst>
            <pc:docMk/>
            <pc:sldMk cId="395361650" sldId="264"/>
            <ac:inkMk id="6" creationId="{17354FCE-3DD0-844F-9EB1-2AC821268A77}"/>
          </ac:inkMkLst>
        </pc:inkChg>
        <pc:inkChg chg="add">
          <ac:chgData name="Ning Chenhui" userId="6a1addf3ea506e61" providerId="LiveId" clId="{C9986A5B-EC58-154A-9F6C-2001617904D0}" dt="2022-03-30T12:28:22.700" v="1016" actId="9405"/>
          <ac:inkMkLst>
            <pc:docMk/>
            <pc:sldMk cId="395361650" sldId="264"/>
            <ac:inkMk id="8" creationId="{FF23094D-ABA7-FB4F-9F4E-38C013EDF6FB}"/>
          </ac:inkMkLst>
        </pc:inkChg>
      </pc:sldChg>
      <pc:sldChg chg="addSp delSp modSp">
        <pc:chgData name="Ning Chenhui" userId="6a1addf3ea506e61" providerId="LiveId" clId="{C9986A5B-EC58-154A-9F6C-2001617904D0}" dt="2022-03-28T07:24:27.444" v="253"/>
        <pc:sldMkLst>
          <pc:docMk/>
          <pc:sldMk cId="2261957384" sldId="265"/>
        </pc:sldMkLst>
        <pc:spChg chg="add del mod">
          <ac:chgData name="Ning Chenhui" userId="6a1addf3ea506e61" providerId="LiveId" clId="{C9986A5B-EC58-154A-9F6C-2001617904D0}" dt="2022-03-28T07:24:27.444" v="253"/>
          <ac:spMkLst>
            <pc:docMk/>
            <pc:sldMk cId="2261957384" sldId="265"/>
            <ac:spMk id="4" creationId="{6234438B-36DA-144B-A9ED-C5986E05F197}"/>
          </ac:spMkLst>
        </pc:spChg>
      </pc:sldChg>
      <pc:sldChg chg="addSp delSp modSp add mod">
        <pc:chgData name="Ning Chenhui" userId="6a1addf3ea506e61" providerId="LiveId" clId="{C9986A5B-EC58-154A-9F6C-2001617904D0}" dt="2022-03-28T07:24:27.444" v="253"/>
        <pc:sldMkLst>
          <pc:docMk/>
          <pc:sldMk cId="1703319408" sldId="266"/>
        </pc:sldMkLst>
        <pc:spChg chg="mod">
          <ac:chgData name="Ning Chenhui" userId="6a1addf3ea506e61" providerId="LiveId" clId="{C9986A5B-EC58-154A-9F6C-2001617904D0}" dt="2022-03-28T02:28:34.431" v="20"/>
          <ac:spMkLst>
            <pc:docMk/>
            <pc:sldMk cId="1703319408" sldId="266"/>
            <ac:spMk id="2" creationId="{FE80EE49-E0A8-4D55-A562-E99FA78AB16F}"/>
          </ac:spMkLst>
        </pc:spChg>
        <pc:spChg chg="mod">
          <ac:chgData name="Ning Chenhui" userId="6a1addf3ea506e61" providerId="LiveId" clId="{C9986A5B-EC58-154A-9F6C-2001617904D0}" dt="2022-03-28T02:48:11.705" v="72" actId="20577"/>
          <ac:spMkLst>
            <pc:docMk/>
            <pc:sldMk cId="1703319408" sldId="266"/>
            <ac:spMk id="3" creationId="{0BBDFEDC-A298-4F0B-A2D0-7FD52CEB4573}"/>
          </ac:spMkLst>
        </pc:spChg>
        <pc:spChg chg="add del mod">
          <ac:chgData name="Ning Chenhui" userId="6a1addf3ea506e61" providerId="LiveId" clId="{C9986A5B-EC58-154A-9F6C-2001617904D0}" dt="2022-03-28T07:24:27.444" v="253"/>
          <ac:spMkLst>
            <pc:docMk/>
            <pc:sldMk cId="1703319408" sldId="266"/>
            <ac:spMk id="4" creationId="{D2302584-424A-4F48-8D57-119948EEC8CF}"/>
          </ac:spMkLst>
        </pc:spChg>
      </pc:sldChg>
      <pc:sldChg chg="addSp delSp modSp add mod modNotesTx">
        <pc:chgData name="Ning Chenhui" userId="6a1addf3ea506e61" providerId="LiveId" clId="{C9986A5B-EC58-154A-9F6C-2001617904D0}" dt="2022-03-28T07:29:23.120" v="295" actId="20577"/>
        <pc:sldMkLst>
          <pc:docMk/>
          <pc:sldMk cId="3698409450" sldId="267"/>
        </pc:sldMkLst>
        <pc:spChg chg="mod">
          <ac:chgData name="Ning Chenhui" userId="6a1addf3ea506e61" providerId="LiveId" clId="{C9986A5B-EC58-154A-9F6C-2001617904D0}" dt="2022-03-28T07:04:18.260" v="205"/>
          <ac:spMkLst>
            <pc:docMk/>
            <pc:sldMk cId="3698409450" sldId="267"/>
            <ac:spMk id="2" creationId="{2591D066-8F11-4077-A54C-40F8540889E7}"/>
          </ac:spMkLst>
        </pc:spChg>
        <pc:spChg chg="mod">
          <ac:chgData name="Ning Chenhui" userId="6a1addf3ea506e61" providerId="LiveId" clId="{C9986A5B-EC58-154A-9F6C-2001617904D0}" dt="2022-03-28T07:29:23.120" v="295" actId="20577"/>
          <ac:spMkLst>
            <pc:docMk/>
            <pc:sldMk cId="3698409450" sldId="267"/>
            <ac:spMk id="3" creationId="{71DC7571-1673-47CA-BADE-16A7E41FDCAE}"/>
          </ac:spMkLst>
        </pc:spChg>
        <pc:spChg chg="add del mod">
          <ac:chgData name="Ning Chenhui" userId="6a1addf3ea506e61" providerId="LiveId" clId="{C9986A5B-EC58-154A-9F6C-2001617904D0}" dt="2022-03-28T07:24:27.444" v="253"/>
          <ac:spMkLst>
            <pc:docMk/>
            <pc:sldMk cId="3698409450" sldId="267"/>
            <ac:spMk id="4" creationId="{EED22D7D-59E6-834A-8BAE-9BCB38859052}"/>
          </ac:spMkLst>
        </pc:spChg>
      </pc:sldChg>
      <pc:sldChg chg="addSp delSp modSp new mod">
        <pc:chgData name="Ning Chenhui" userId="6a1addf3ea506e61" providerId="LiveId" clId="{C9986A5B-EC58-154A-9F6C-2001617904D0}" dt="2022-03-28T07:24:27.444" v="253"/>
        <pc:sldMkLst>
          <pc:docMk/>
          <pc:sldMk cId="3025910780" sldId="268"/>
        </pc:sldMkLst>
        <pc:spChg chg="mod">
          <ac:chgData name="Ning Chenhui" userId="6a1addf3ea506e61" providerId="LiveId" clId="{C9986A5B-EC58-154A-9F6C-2001617904D0}" dt="2022-03-28T06:23:59.383" v="92" actId="20577"/>
          <ac:spMkLst>
            <pc:docMk/>
            <pc:sldMk cId="3025910780" sldId="268"/>
            <ac:spMk id="2" creationId="{BFFFBD82-63EB-8C42-89BC-E4641CEE2FB3}"/>
          </ac:spMkLst>
        </pc:spChg>
        <pc:spChg chg="mod">
          <ac:chgData name="Ning Chenhui" userId="6a1addf3ea506e61" providerId="LiveId" clId="{C9986A5B-EC58-154A-9F6C-2001617904D0}" dt="2022-03-28T07:15:39.556" v="230" actId="207"/>
          <ac:spMkLst>
            <pc:docMk/>
            <pc:sldMk cId="3025910780" sldId="268"/>
            <ac:spMk id="3" creationId="{7C2F768D-B924-9A46-81AA-2C3A3BB95BE1}"/>
          </ac:spMkLst>
        </pc:spChg>
        <pc:spChg chg="add del mod">
          <ac:chgData name="Ning Chenhui" userId="6a1addf3ea506e61" providerId="LiveId" clId="{C9986A5B-EC58-154A-9F6C-2001617904D0}" dt="2022-03-28T07:24:27.444" v="253"/>
          <ac:spMkLst>
            <pc:docMk/>
            <pc:sldMk cId="3025910780" sldId="268"/>
            <ac:spMk id="4" creationId="{90BBEB52-05F7-A84C-8B19-C430CD6D0411}"/>
          </ac:spMkLst>
        </pc:spChg>
      </pc:sldChg>
      <pc:sldChg chg="addSp delSp modSp new mod">
        <pc:chgData name="Ning Chenhui" userId="6a1addf3ea506e61" providerId="LiveId" clId="{C9986A5B-EC58-154A-9F6C-2001617904D0}" dt="2022-03-28T07:24:27.444" v="253"/>
        <pc:sldMkLst>
          <pc:docMk/>
          <pc:sldMk cId="3488357787" sldId="269"/>
        </pc:sldMkLst>
        <pc:spChg chg="mod">
          <ac:chgData name="Ning Chenhui" userId="6a1addf3ea506e61" providerId="LiveId" clId="{C9986A5B-EC58-154A-9F6C-2001617904D0}" dt="2022-03-28T06:44:44.018" v="131" actId="20577"/>
          <ac:spMkLst>
            <pc:docMk/>
            <pc:sldMk cId="3488357787" sldId="269"/>
            <ac:spMk id="2" creationId="{E9F122ED-1152-D945-BF38-9DA2115B5C11}"/>
          </ac:spMkLst>
        </pc:spChg>
        <pc:spChg chg="mod">
          <ac:chgData name="Ning Chenhui" userId="6a1addf3ea506e61" providerId="LiveId" clId="{C9986A5B-EC58-154A-9F6C-2001617904D0}" dt="2022-03-28T07:12:29.809" v="219" actId="20577"/>
          <ac:spMkLst>
            <pc:docMk/>
            <pc:sldMk cId="3488357787" sldId="269"/>
            <ac:spMk id="3" creationId="{4B49B156-87DF-4441-8495-6312B9A44368}"/>
          </ac:spMkLst>
        </pc:spChg>
        <pc:spChg chg="add del mod">
          <ac:chgData name="Ning Chenhui" userId="6a1addf3ea506e61" providerId="LiveId" clId="{C9986A5B-EC58-154A-9F6C-2001617904D0}" dt="2022-03-28T07:24:27.444" v="253"/>
          <ac:spMkLst>
            <pc:docMk/>
            <pc:sldMk cId="3488357787" sldId="269"/>
            <ac:spMk id="4" creationId="{FCC6BA70-BE6C-2E47-B4C9-B3BA31C937FC}"/>
          </ac:spMkLst>
        </pc:spChg>
      </pc:sldChg>
      <pc:sldChg chg="addSp delSp modSp new mod">
        <pc:chgData name="Ning Chenhui" userId="6a1addf3ea506e61" providerId="LiveId" clId="{C9986A5B-EC58-154A-9F6C-2001617904D0}" dt="2022-03-28T07:33:20.305" v="319" actId="20577"/>
        <pc:sldMkLst>
          <pc:docMk/>
          <pc:sldMk cId="2963388187" sldId="270"/>
        </pc:sldMkLst>
        <pc:spChg chg="mod">
          <ac:chgData name="Ning Chenhui" userId="6a1addf3ea506e61" providerId="LiveId" clId="{C9986A5B-EC58-154A-9F6C-2001617904D0}" dt="2022-03-28T07:28:25.849" v="270"/>
          <ac:spMkLst>
            <pc:docMk/>
            <pc:sldMk cId="2963388187" sldId="270"/>
            <ac:spMk id="2" creationId="{AD5E3064-3FC0-B74C-9E51-7450D0A5A323}"/>
          </ac:spMkLst>
        </pc:spChg>
        <pc:spChg chg="mod">
          <ac:chgData name="Ning Chenhui" userId="6a1addf3ea506e61" providerId="LiveId" clId="{C9986A5B-EC58-154A-9F6C-2001617904D0}" dt="2022-03-28T07:33:20.305" v="319" actId="20577"/>
          <ac:spMkLst>
            <pc:docMk/>
            <pc:sldMk cId="2963388187" sldId="270"/>
            <ac:spMk id="3" creationId="{FDCE0E21-5B08-D744-B401-EC5EE98D2AFC}"/>
          </ac:spMkLst>
        </pc:spChg>
        <pc:spChg chg="add del mod">
          <ac:chgData name="Ning Chenhui" userId="6a1addf3ea506e61" providerId="LiveId" clId="{C9986A5B-EC58-154A-9F6C-2001617904D0}" dt="2022-03-28T07:24:27.444" v="253"/>
          <ac:spMkLst>
            <pc:docMk/>
            <pc:sldMk cId="2963388187" sldId="270"/>
            <ac:spMk id="4" creationId="{57FD9408-8C3A-7E43-AF01-37D322A31E04}"/>
          </ac:spMkLst>
        </pc:spChg>
      </pc:sldChg>
      <pc:sldChg chg="addSp delSp modSp new mod">
        <pc:chgData name="Ning Chenhui" userId="6a1addf3ea506e61" providerId="LiveId" clId="{C9986A5B-EC58-154A-9F6C-2001617904D0}" dt="2022-03-30T13:27:33.154" v="1083" actId="20577"/>
        <pc:sldMkLst>
          <pc:docMk/>
          <pc:sldMk cId="1953179278" sldId="271"/>
        </pc:sldMkLst>
        <pc:spChg chg="mod">
          <ac:chgData name="Ning Chenhui" userId="6a1addf3ea506e61" providerId="LiveId" clId="{C9986A5B-EC58-154A-9F6C-2001617904D0}" dt="2022-03-28T07:35:48.205" v="332" actId="20577"/>
          <ac:spMkLst>
            <pc:docMk/>
            <pc:sldMk cId="1953179278" sldId="271"/>
            <ac:spMk id="2" creationId="{0E126BEC-0D19-2A47-9C91-48E55FE4C673}"/>
          </ac:spMkLst>
        </pc:spChg>
        <pc:spChg chg="mod">
          <ac:chgData name="Ning Chenhui" userId="6a1addf3ea506e61" providerId="LiveId" clId="{C9986A5B-EC58-154A-9F6C-2001617904D0}" dt="2022-03-30T13:27:33.154" v="1083" actId="20577"/>
          <ac:spMkLst>
            <pc:docMk/>
            <pc:sldMk cId="1953179278" sldId="271"/>
            <ac:spMk id="3" creationId="{4D7F849C-38D8-8E41-80A9-165F7C2456C0}"/>
          </ac:spMkLst>
        </pc:spChg>
        <pc:grpChg chg="add del mod">
          <ac:chgData name="Ning Chenhui" userId="6a1addf3ea506e61" providerId="LiveId" clId="{C9986A5B-EC58-154A-9F6C-2001617904D0}" dt="2022-03-30T13:24:04.734" v="1065"/>
          <ac:grpSpMkLst>
            <pc:docMk/>
            <pc:sldMk cId="1953179278" sldId="271"/>
            <ac:grpSpMk id="27" creationId="{DAB5B90B-A826-4242-B47B-D0C94E45C09A}"/>
          </ac:grpSpMkLst>
        </pc:grpChg>
        <pc:grpChg chg="mod">
          <ac:chgData name="Ning Chenhui" userId="6a1addf3ea506e61" providerId="LiveId" clId="{C9986A5B-EC58-154A-9F6C-2001617904D0}" dt="2022-03-30T13:24:04.180" v="1063"/>
          <ac:grpSpMkLst>
            <pc:docMk/>
            <pc:sldMk cId="1953179278" sldId="271"/>
            <ac:grpSpMk id="29" creationId="{13203E33-D8E8-EB4A-8A7E-814C40823F39}"/>
          </ac:grpSpMkLst>
        </pc:grpChg>
        <pc:inkChg chg="add del">
          <ac:chgData name="Ning Chenhui" userId="6a1addf3ea506e61" providerId="LiveId" clId="{C9986A5B-EC58-154A-9F6C-2001617904D0}" dt="2022-03-30T13:23:24.040" v="1054" actId="9405"/>
          <ac:inkMkLst>
            <pc:docMk/>
            <pc:sldMk cId="1953179278" sldId="271"/>
            <ac:inkMk id="4" creationId="{E3A00292-68FD-4644-A578-F1A910405397}"/>
          </ac:inkMkLst>
        </pc:inkChg>
        <pc:inkChg chg="add del">
          <ac:chgData name="Ning Chenhui" userId="6a1addf3ea506e61" providerId="LiveId" clId="{C9986A5B-EC58-154A-9F6C-2001617904D0}" dt="2022-03-30T13:23:23.534" v="1053" actId="9405"/>
          <ac:inkMkLst>
            <pc:docMk/>
            <pc:sldMk cId="1953179278" sldId="271"/>
            <ac:inkMk id="5" creationId="{04CE24F5-F312-1740-BBAC-0469958ACC2E}"/>
          </ac:inkMkLst>
        </pc:inkChg>
        <pc:inkChg chg="add del">
          <ac:chgData name="Ning Chenhui" userId="6a1addf3ea506e61" providerId="LiveId" clId="{C9986A5B-EC58-154A-9F6C-2001617904D0}" dt="2022-03-30T13:23:23.252" v="1052" actId="9405"/>
          <ac:inkMkLst>
            <pc:docMk/>
            <pc:sldMk cId="1953179278" sldId="271"/>
            <ac:inkMk id="6" creationId="{0AE7D11D-02A3-D748-A029-CA9B6784E639}"/>
          </ac:inkMkLst>
        </pc:inkChg>
        <pc:inkChg chg="add del">
          <ac:chgData name="Ning Chenhui" userId="6a1addf3ea506e61" providerId="LiveId" clId="{C9986A5B-EC58-154A-9F6C-2001617904D0}" dt="2022-03-30T13:23:22.854" v="1051" actId="9405"/>
          <ac:inkMkLst>
            <pc:docMk/>
            <pc:sldMk cId="1953179278" sldId="271"/>
            <ac:inkMk id="7" creationId="{462FDF64-7421-2444-B330-E14BE0FB8BAD}"/>
          </ac:inkMkLst>
        </pc:inkChg>
        <pc:inkChg chg="add del">
          <ac:chgData name="Ning Chenhui" userId="6a1addf3ea506e61" providerId="LiveId" clId="{C9986A5B-EC58-154A-9F6C-2001617904D0}" dt="2022-03-30T13:23:22.527" v="1050" actId="9405"/>
          <ac:inkMkLst>
            <pc:docMk/>
            <pc:sldMk cId="1953179278" sldId="271"/>
            <ac:inkMk id="8" creationId="{753A4708-EDBD-6042-A06E-0BAF530E8F12}"/>
          </ac:inkMkLst>
        </pc:inkChg>
        <pc:inkChg chg="add del">
          <ac:chgData name="Ning Chenhui" userId="6a1addf3ea506e61" providerId="LiveId" clId="{C9986A5B-EC58-154A-9F6C-2001617904D0}" dt="2022-03-30T13:23:22.195" v="1049" actId="9405"/>
          <ac:inkMkLst>
            <pc:docMk/>
            <pc:sldMk cId="1953179278" sldId="271"/>
            <ac:inkMk id="9" creationId="{82DD7133-0BEF-B240-A7F6-946D345976B0}"/>
          </ac:inkMkLst>
        </pc:inkChg>
        <pc:inkChg chg="add del">
          <ac:chgData name="Ning Chenhui" userId="6a1addf3ea506e61" providerId="LiveId" clId="{C9986A5B-EC58-154A-9F6C-2001617904D0}" dt="2022-03-30T13:23:21.854" v="1048" actId="9405"/>
          <ac:inkMkLst>
            <pc:docMk/>
            <pc:sldMk cId="1953179278" sldId="271"/>
            <ac:inkMk id="10" creationId="{80E00B11-C559-7747-AD53-ABE4B0BB568A}"/>
          </ac:inkMkLst>
        </pc:inkChg>
        <pc:inkChg chg="add del">
          <ac:chgData name="Ning Chenhui" userId="6a1addf3ea506e61" providerId="LiveId" clId="{C9986A5B-EC58-154A-9F6C-2001617904D0}" dt="2022-03-30T13:23:21.472" v="1047" actId="9405"/>
          <ac:inkMkLst>
            <pc:docMk/>
            <pc:sldMk cId="1953179278" sldId="271"/>
            <ac:inkMk id="11" creationId="{78CE7457-A4C1-4A48-89AA-0066A9A11251}"/>
          </ac:inkMkLst>
        </pc:inkChg>
        <pc:inkChg chg="add del">
          <ac:chgData name="Ning Chenhui" userId="6a1addf3ea506e61" providerId="LiveId" clId="{C9986A5B-EC58-154A-9F6C-2001617904D0}" dt="2022-03-30T13:23:21.175" v="1046" actId="9405"/>
          <ac:inkMkLst>
            <pc:docMk/>
            <pc:sldMk cId="1953179278" sldId="271"/>
            <ac:inkMk id="12" creationId="{9D0B1606-C70F-674F-B895-A6F4A221E0BB}"/>
          </ac:inkMkLst>
        </pc:inkChg>
        <pc:inkChg chg="add del">
          <ac:chgData name="Ning Chenhui" userId="6a1addf3ea506e61" providerId="LiveId" clId="{C9986A5B-EC58-154A-9F6C-2001617904D0}" dt="2022-03-30T13:23:20.863" v="1045" actId="9405"/>
          <ac:inkMkLst>
            <pc:docMk/>
            <pc:sldMk cId="1953179278" sldId="271"/>
            <ac:inkMk id="13" creationId="{E9FBA1A8-91CB-DD41-A380-624966B042AB}"/>
          </ac:inkMkLst>
        </pc:inkChg>
        <pc:inkChg chg="add del">
          <ac:chgData name="Ning Chenhui" userId="6a1addf3ea506e61" providerId="LiveId" clId="{C9986A5B-EC58-154A-9F6C-2001617904D0}" dt="2022-03-30T13:23:20.485" v="1044" actId="9405"/>
          <ac:inkMkLst>
            <pc:docMk/>
            <pc:sldMk cId="1953179278" sldId="271"/>
            <ac:inkMk id="14" creationId="{8EF485A6-0D30-BD45-BDFF-7D9997703A5A}"/>
          </ac:inkMkLst>
        </pc:inkChg>
        <pc:inkChg chg="add del">
          <ac:chgData name="Ning Chenhui" userId="6a1addf3ea506e61" providerId="LiveId" clId="{C9986A5B-EC58-154A-9F6C-2001617904D0}" dt="2022-03-30T13:23:20.116" v="1043" actId="9405"/>
          <ac:inkMkLst>
            <pc:docMk/>
            <pc:sldMk cId="1953179278" sldId="271"/>
            <ac:inkMk id="15" creationId="{7C4FB8FA-216B-9F4C-A64F-F6C50AF70F30}"/>
          </ac:inkMkLst>
        </pc:inkChg>
        <pc:inkChg chg="add del">
          <ac:chgData name="Ning Chenhui" userId="6a1addf3ea506e61" providerId="LiveId" clId="{C9986A5B-EC58-154A-9F6C-2001617904D0}" dt="2022-03-30T13:23:19.603" v="1042" actId="9405"/>
          <ac:inkMkLst>
            <pc:docMk/>
            <pc:sldMk cId="1953179278" sldId="271"/>
            <ac:inkMk id="16" creationId="{93B60A03-8514-2C48-A095-767482103746}"/>
          </ac:inkMkLst>
        </pc:inkChg>
        <pc:inkChg chg="add del">
          <ac:chgData name="Ning Chenhui" userId="6a1addf3ea506e61" providerId="LiveId" clId="{C9986A5B-EC58-154A-9F6C-2001617904D0}" dt="2022-03-30T13:23:18.535" v="1041" actId="9405"/>
          <ac:inkMkLst>
            <pc:docMk/>
            <pc:sldMk cId="1953179278" sldId="271"/>
            <ac:inkMk id="17" creationId="{F5165587-AADE-D842-8409-D7E539AA422E}"/>
          </ac:inkMkLst>
        </pc:inkChg>
        <pc:inkChg chg="add del">
          <ac:chgData name="Ning Chenhui" userId="6a1addf3ea506e61" providerId="LiveId" clId="{C9986A5B-EC58-154A-9F6C-2001617904D0}" dt="2022-03-30T13:23:17.497" v="1040" actId="9405"/>
          <ac:inkMkLst>
            <pc:docMk/>
            <pc:sldMk cId="1953179278" sldId="271"/>
            <ac:inkMk id="18" creationId="{B0C8ED9D-97FB-244A-8913-555834620780}"/>
          </ac:inkMkLst>
        </pc:inkChg>
        <pc:inkChg chg="add del">
          <ac:chgData name="Ning Chenhui" userId="6a1addf3ea506e61" providerId="LiveId" clId="{C9986A5B-EC58-154A-9F6C-2001617904D0}" dt="2022-03-30T13:23:17.045" v="1039" actId="9405"/>
          <ac:inkMkLst>
            <pc:docMk/>
            <pc:sldMk cId="1953179278" sldId="271"/>
            <ac:inkMk id="19" creationId="{073E89FF-99EC-F944-9C11-BE3AD4AB37A4}"/>
          </ac:inkMkLst>
        </pc:inkChg>
        <pc:inkChg chg="add del">
          <ac:chgData name="Ning Chenhui" userId="6a1addf3ea506e61" providerId="LiveId" clId="{C9986A5B-EC58-154A-9F6C-2001617904D0}" dt="2022-03-30T13:23:16.700" v="1038" actId="9405"/>
          <ac:inkMkLst>
            <pc:docMk/>
            <pc:sldMk cId="1953179278" sldId="271"/>
            <ac:inkMk id="20" creationId="{D217FF23-8BA3-214E-98E4-D7E09D62043F}"/>
          </ac:inkMkLst>
        </pc:inkChg>
        <pc:inkChg chg="add del">
          <ac:chgData name="Ning Chenhui" userId="6a1addf3ea506e61" providerId="LiveId" clId="{C9986A5B-EC58-154A-9F6C-2001617904D0}" dt="2022-03-30T13:23:16.385" v="1037" actId="9405"/>
          <ac:inkMkLst>
            <pc:docMk/>
            <pc:sldMk cId="1953179278" sldId="271"/>
            <ac:inkMk id="21" creationId="{2A4DD2A8-DDDF-A848-9B0E-44EDB45F3089}"/>
          </ac:inkMkLst>
        </pc:inkChg>
        <pc:inkChg chg="add del">
          <ac:chgData name="Ning Chenhui" userId="6a1addf3ea506e61" providerId="LiveId" clId="{C9986A5B-EC58-154A-9F6C-2001617904D0}" dt="2022-03-30T13:23:15.913" v="1036" actId="9405"/>
          <ac:inkMkLst>
            <pc:docMk/>
            <pc:sldMk cId="1953179278" sldId="271"/>
            <ac:inkMk id="22" creationId="{3FAB8AC1-B724-B345-8A1D-1A129126681E}"/>
          </ac:inkMkLst>
        </pc:inkChg>
        <pc:inkChg chg="add del mod">
          <ac:chgData name="Ning Chenhui" userId="6a1addf3ea506e61" providerId="LiveId" clId="{C9986A5B-EC58-154A-9F6C-2001617904D0}" dt="2022-03-30T13:24:06.041" v="1068" actId="9405"/>
          <ac:inkMkLst>
            <pc:docMk/>
            <pc:sldMk cId="1953179278" sldId="271"/>
            <ac:inkMk id="23" creationId="{4FAB813D-E4B5-A747-AA0C-2D1976F28D88}"/>
          </ac:inkMkLst>
        </pc:inkChg>
        <pc:inkChg chg="add del mod">
          <ac:chgData name="Ning Chenhui" userId="6a1addf3ea506e61" providerId="LiveId" clId="{C9986A5B-EC58-154A-9F6C-2001617904D0}" dt="2022-03-30T13:24:05.581" v="1067" actId="9405"/>
          <ac:inkMkLst>
            <pc:docMk/>
            <pc:sldMk cId="1953179278" sldId="271"/>
            <ac:inkMk id="24" creationId="{DD7C7DC0-4C49-6347-B3BD-E34A5AD4A5FD}"/>
          </ac:inkMkLst>
        </pc:inkChg>
        <pc:inkChg chg="add del mod">
          <ac:chgData name="Ning Chenhui" userId="6a1addf3ea506e61" providerId="LiveId" clId="{C9986A5B-EC58-154A-9F6C-2001617904D0}" dt="2022-03-30T13:24:05.183" v="1066" actId="9405"/>
          <ac:inkMkLst>
            <pc:docMk/>
            <pc:sldMk cId="1953179278" sldId="271"/>
            <ac:inkMk id="25" creationId="{DFBB7EF7-CEC1-6144-A5EE-02D23CDAEE6B}"/>
          </ac:inkMkLst>
        </pc:inkChg>
        <pc:inkChg chg="add del mod">
          <ac:chgData name="Ning Chenhui" userId="6a1addf3ea506e61" providerId="LiveId" clId="{C9986A5B-EC58-154A-9F6C-2001617904D0}" dt="2022-03-30T13:24:04.734" v="1065"/>
          <ac:inkMkLst>
            <pc:docMk/>
            <pc:sldMk cId="1953179278" sldId="271"/>
            <ac:inkMk id="26" creationId="{0E7346ED-8822-2344-A976-1DA6F3BA0B1E}"/>
          </ac:inkMkLst>
        </pc:inkChg>
        <pc:inkChg chg="add del mod">
          <ac:chgData name="Ning Chenhui" userId="6a1addf3ea506e61" providerId="LiveId" clId="{C9986A5B-EC58-154A-9F6C-2001617904D0}" dt="2022-03-30T13:24:04.180" v="1063"/>
          <ac:inkMkLst>
            <pc:docMk/>
            <pc:sldMk cId="1953179278" sldId="271"/>
            <ac:inkMk id="28" creationId="{0706940F-1B19-F14D-8FC1-E8FFFF67BD3F}"/>
          </ac:inkMkLst>
        </pc:inkChg>
      </pc:sldChg>
      <pc:sldChg chg="addSp modSp new mod modNotesTx">
        <pc:chgData name="Ning Chenhui" userId="6a1addf3ea506e61" providerId="LiveId" clId="{C9986A5B-EC58-154A-9F6C-2001617904D0}" dt="2022-03-30T13:37:39.032" v="1086" actId="20577"/>
        <pc:sldMkLst>
          <pc:docMk/>
          <pc:sldMk cId="3111250400" sldId="272"/>
        </pc:sldMkLst>
        <pc:spChg chg="mod">
          <ac:chgData name="Ning Chenhui" userId="6a1addf3ea506e61" providerId="LiveId" clId="{C9986A5B-EC58-154A-9F6C-2001617904D0}" dt="2022-03-28T07:51:48.942" v="348" actId="20577"/>
          <ac:spMkLst>
            <pc:docMk/>
            <pc:sldMk cId="3111250400" sldId="272"/>
            <ac:spMk id="2" creationId="{589727B9-161C-3C4D-A6DC-960AE5CC53E3}"/>
          </ac:spMkLst>
        </pc:spChg>
        <pc:spChg chg="mod">
          <ac:chgData name="Ning Chenhui" userId="6a1addf3ea506e61" providerId="LiveId" clId="{C9986A5B-EC58-154A-9F6C-2001617904D0}" dt="2022-03-29T09:21:00.945" v="1010" actId="20577"/>
          <ac:spMkLst>
            <pc:docMk/>
            <pc:sldMk cId="3111250400" sldId="272"/>
            <ac:spMk id="3" creationId="{ADD16361-8125-FA4E-91A0-DB8D4D2B92D7}"/>
          </ac:spMkLst>
        </pc:spChg>
        <pc:picChg chg="add mod">
          <ac:chgData name="Ning Chenhui" userId="6a1addf3ea506e61" providerId="LiveId" clId="{C9986A5B-EC58-154A-9F6C-2001617904D0}" dt="2022-03-29T09:21:04.897" v="1012" actId="1076"/>
          <ac:picMkLst>
            <pc:docMk/>
            <pc:sldMk cId="3111250400" sldId="272"/>
            <ac:picMk id="5" creationId="{F1413984-6C4E-6041-A2FB-C2B894903AC6}"/>
          </ac:picMkLst>
        </pc:picChg>
      </pc:sldChg>
      <pc:sldChg chg="modSp new mod">
        <pc:chgData name="Ning Chenhui" userId="6a1addf3ea506e61" providerId="LiveId" clId="{C9986A5B-EC58-154A-9F6C-2001617904D0}" dt="2022-03-28T08:20:01.327" v="414" actId="20577"/>
        <pc:sldMkLst>
          <pc:docMk/>
          <pc:sldMk cId="1404698532" sldId="273"/>
        </pc:sldMkLst>
        <pc:spChg chg="mod">
          <ac:chgData name="Ning Chenhui" userId="6a1addf3ea506e61" providerId="LiveId" clId="{C9986A5B-EC58-154A-9F6C-2001617904D0}" dt="2022-03-28T08:16:45.622" v="365" actId="20577"/>
          <ac:spMkLst>
            <pc:docMk/>
            <pc:sldMk cId="1404698532" sldId="273"/>
            <ac:spMk id="2" creationId="{0602E630-0810-484E-908D-756A2B4DBBFA}"/>
          </ac:spMkLst>
        </pc:spChg>
        <pc:spChg chg="mod">
          <ac:chgData name="Ning Chenhui" userId="6a1addf3ea506e61" providerId="LiveId" clId="{C9986A5B-EC58-154A-9F6C-2001617904D0}" dt="2022-03-28T08:20:01.327" v="414" actId="20577"/>
          <ac:spMkLst>
            <pc:docMk/>
            <pc:sldMk cId="1404698532" sldId="273"/>
            <ac:spMk id="3" creationId="{4613327F-1121-E24E-8DC9-752829883375}"/>
          </ac:spMkLst>
        </pc:spChg>
      </pc:sldChg>
      <pc:sldChg chg="addSp delSp modSp new mod modNotesTx">
        <pc:chgData name="Ning Chenhui" userId="6a1addf3ea506e61" providerId="LiveId" clId="{C9986A5B-EC58-154A-9F6C-2001617904D0}" dt="2022-03-28T12:01:41.994" v="854" actId="20577"/>
        <pc:sldMkLst>
          <pc:docMk/>
          <pc:sldMk cId="689423170" sldId="274"/>
        </pc:sldMkLst>
        <pc:spChg chg="mod">
          <ac:chgData name="Ning Chenhui" userId="6a1addf3ea506e61" providerId="LiveId" clId="{C9986A5B-EC58-154A-9F6C-2001617904D0}" dt="2022-03-28T08:24:49.965" v="483" actId="20577"/>
          <ac:spMkLst>
            <pc:docMk/>
            <pc:sldMk cId="689423170" sldId="274"/>
            <ac:spMk id="2" creationId="{34B8D0BC-76BA-6C4A-96A7-0C6BECB4FC48}"/>
          </ac:spMkLst>
        </pc:spChg>
        <pc:spChg chg="mod">
          <ac:chgData name="Ning Chenhui" userId="6a1addf3ea506e61" providerId="LiveId" clId="{C9986A5B-EC58-154A-9F6C-2001617904D0}" dt="2022-03-28T08:35:36.143" v="631" actId="27636"/>
          <ac:spMkLst>
            <pc:docMk/>
            <pc:sldMk cId="689423170" sldId="274"/>
            <ac:spMk id="3" creationId="{D1AB254D-85FE-CF43-ABF8-57C7CB797650}"/>
          </ac:spMkLst>
        </pc:spChg>
        <pc:spChg chg="add mod">
          <ac:chgData name="Ning Chenhui" userId="6a1addf3ea506e61" providerId="LiveId" clId="{C9986A5B-EC58-154A-9F6C-2001617904D0}" dt="2022-03-28T11:41:00.676" v="750" actId="20577"/>
          <ac:spMkLst>
            <pc:docMk/>
            <pc:sldMk cId="689423170" sldId="274"/>
            <ac:spMk id="11" creationId="{B50E5BF1-AAE1-C248-B825-8492C0562A81}"/>
          </ac:spMkLst>
        </pc:spChg>
        <pc:picChg chg="add mod">
          <ac:chgData name="Ning Chenhui" userId="6a1addf3ea506e61" providerId="LiveId" clId="{C9986A5B-EC58-154A-9F6C-2001617904D0}" dt="2022-03-28T08:23:30.671" v="423" actId="1076"/>
          <ac:picMkLst>
            <pc:docMk/>
            <pc:sldMk cId="689423170" sldId="274"/>
            <ac:picMk id="4" creationId="{9180D609-78A8-2D4E-9D30-524FEF70BAE2}"/>
          </ac:picMkLst>
        </pc:picChg>
        <pc:picChg chg="add del mod">
          <ac:chgData name="Ning Chenhui" userId="6a1addf3ea506e61" providerId="LiveId" clId="{C9986A5B-EC58-154A-9F6C-2001617904D0}" dt="2022-03-28T08:23:07.678" v="419" actId="478"/>
          <ac:picMkLst>
            <pc:docMk/>
            <pc:sldMk cId="689423170" sldId="274"/>
            <ac:picMk id="5" creationId="{91F627F5-5BAE-5B49-8C8F-40A3E063A196}"/>
          </ac:picMkLst>
        </pc:picChg>
        <pc:picChg chg="add del">
          <ac:chgData name="Ning Chenhui" userId="6a1addf3ea506e61" providerId="LiveId" clId="{C9986A5B-EC58-154A-9F6C-2001617904D0}" dt="2022-03-28T08:27:05.038" v="546"/>
          <ac:picMkLst>
            <pc:docMk/>
            <pc:sldMk cId="689423170" sldId="274"/>
            <ac:picMk id="6" creationId="{96BEC097-311C-F140-B46B-30F16C79F7E1}"/>
          </ac:picMkLst>
        </pc:picChg>
        <pc:picChg chg="add mod">
          <ac:chgData name="Ning Chenhui" userId="6a1addf3ea506e61" providerId="LiveId" clId="{C9986A5B-EC58-154A-9F6C-2001617904D0}" dt="2022-03-28T08:36:56.663" v="664" actId="1076"/>
          <ac:picMkLst>
            <pc:docMk/>
            <pc:sldMk cId="689423170" sldId="274"/>
            <ac:picMk id="7" creationId="{70E6DCEA-1DED-9A42-B1E8-232490C47E62}"/>
          </ac:picMkLst>
        </pc:picChg>
        <pc:picChg chg="add del mod">
          <ac:chgData name="Ning Chenhui" userId="6a1addf3ea506e61" providerId="LiveId" clId="{C9986A5B-EC58-154A-9F6C-2001617904D0}" dt="2022-03-28T08:34:48.806" v="619"/>
          <ac:picMkLst>
            <pc:docMk/>
            <pc:sldMk cId="689423170" sldId="274"/>
            <ac:picMk id="8" creationId="{D52197A8-CDFD-7745-B571-7D047A5D5461}"/>
          </ac:picMkLst>
        </pc:picChg>
        <pc:picChg chg="add del mod">
          <ac:chgData name="Ning Chenhui" userId="6a1addf3ea506e61" providerId="LiveId" clId="{C9986A5B-EC58-154A-9F6C-2001617904D0}" dt="2022-03-28T08:34:44.317" v="618"/>
          <ac:picMkLst>
            <pc:docMk/>
            <pc:sldMk cId="689423170" sldId="274"/>
            <ac:picMk id="9" creationId="{098244D3-BA4E-CD45-90E6-7D7A68AB62E9}"/>
          </ac:picMkLst>
        </pc:picChg>
      </pc:sldChg>
      <pc:sldChg chg="addSp modSp new mod modNotesTx">
        <pc:chgData name="Ning Chenhui" userId="6a1addf3ea506e61" providerId="LiveId" clId="{C9986A5B-EC58-154A-9F6C-2001617904D0}" dt="2022-03-28T12:01:33.248" v="852" actId="20577"/>
        <pc:sldMkLst>
          <pc:docMk/>
          <pc:sldMk cId="754675596" sldId="275"/>
        </pc:sldMkLst>
        <pc:spChg chg="mod">
          <ac:chgData name="Ning Chenhui" userId="6a1addf3ea506e61" providerId="LiveId" clId="{C9986A5B-EC58-154A-9F6C-2001617904D0}" dt="2022-03-28T09:16:01.670" v="688" actId="20577"/>
          <ac:spMkLst>
            <pc:docMk/>
            <pc:sldMk cId="754675596" sldId="275"/>
            <ac:spMk id="2" creationId="{3EBACEB6-1D27-614A-9889-FAD9C569568E}"/>
          </ac:spMkLst>
        </pc:spChg>
        <pc:spChg chg="mod">
          <ac:chgData name="Ning Chenhui" userId="6a1addf3ea506e61" providerId="LiveId" clId="{C9986A5B-EC58-154A-9F6C-2001617904D0}" dt="2022-03-28T11:43:25.785" v="768" actId="20577"/>
          <ac:spMkLst>
            <pc:docMk/>
            <pc:sldMk cId="754675596" sldId="275"/>
            <ac:spMk id="3" creationId="{0F4C760E-1A8B-114A-9AB6-6B5543CA83CA}"/>
          </ac:spMkLst>
        </pc:spChg>
        <pc:spChg chg="add mod">
          <ac:chgData name="Ning Chenhui" userId="6a1addf3ea506e61" providerId="LiveId" clId="{C9986A5B-EC58-154A-9F6C-2001617904D0}" dt="2022-03-28T11:49:23.343" v="782" actId="403"/>
          <ac:spMkLst>
            <pc:docMk/>
            <pc:sldMk cId="754675596" sldId="275"/>
            <ac:spMk id="7" creationId="{CD870B04-2BC5-1242-88E6-2B867B943C8C}"/>
          </ac:spMkLst>
        </pc:spChg>
        <pc:picChg chg="add mod">
          <ac:chgData name="Ning Chenhui" userId="6a1addf3ea506e61" providerId="LiveId" clId="{C9986A5B-EC58-154A-9F6C-2001617904D0}" dt="2022-03-28T09:16:31.357" v="691" actId="1076"/>
          <ac:picMkLst>
            <pc:docMk/>
            <pc:sldMk cId="754675596" sldId="275"/>
            <ac:picMk id="4" creationId="{F148294B-7FAE-0742-B4A7-E293232C3AEA}"/>
          </ac:picMkLst>
        </pc:picChg>
        <pc:picChg chg="add mod">
          <ac:chgData name="Ning Chenhui" userId="6a1addf3ea506e61" providerId="LiveId" clId="{C9986A5B-EC58-154A-9F6C-2001617904D0}" dt="2022-03-28T09:16:56.240" v="694" actId="1076"/>
          <ac:picMkLst>
            <pc:docMk/>
            <pc:sldMk cId="754675596" sldId="275"/>
            <ac:picMk id="5" creationId="{F52A37C1-34BE-BB4B-A855-4719DE6CB2A0}"/>
          </ac:picMkLst>
        </pc:picChg>
      </pc:sldChg>
      <pc:sldChg chg="addSp modSp new mod modNotesTx">
        <pc:chgData name="Ning Chenhui" userId="6a1addf3ea506e61" providerId="LiveId" clId="{C9986A5B-EC58-154A-9F6C-2001617904D0}" dt="2022-03-28T12:47:53.079" v="964" actId="20577"/>
        <pc:sldMkLst>
          <pc:docMk/>
          <pc:sldMk cId="3707754990" sldId="276"/>
        </pc:sldMkLst>
        <pc:spChg chg="mod">
          <ac:chgData name="Ning Chenhui" userId="6a1addf3ea506e61" providerId="LiveId" clId="{C9986A5B-EC58-154A-9F6C-2001617904D0}" dt="2022-03-28T12:47:53.079" v="964" actId="20577"/>
          <ac:spMkLst>
            <pc:docMk/>
            <pc:sldMk cId="3707754990" sldId="276"/>
            <ac:spMk id="2" creationId="{83C39152-A83B-2446-A9AE-90ED8062EF59}"/>
          </ac:spMkLst>
        </pc:spChg>
        <pc:spChg chg="mod">
          <ac:chgData name="Ning Chenhui" userId="6a1addf3ea506e61" providerId="LiveId" clId="{C9986A5B-EC58-154A-9F6C-2001617904D0}" dt="2022-03-28T12:34:04.325" v="933" actId="1076"/>
          <ac:spMkLst>
            <pc:docMk/>
            <pc:sldMk cId="3707754990" sldId="276"/>
            <ac:spMk id="3" creationId="{4E912916-50C1-6943-8F7A-3D48C04E44E4}"/>
          </ac:spMkLst>
        </pc:spChg>
        <pc:picChg chg="add mod">
          <ac:chgData name="Ning Chenhui" userId="6a1addf3ea506e61" providerId="LiveId" clId="{C9986A5B-EC58-154A-9F6C-2001617904D0}" dt="2022-03-28T11:50:28.401" v="784" actId="1076"/>
          <ac:picMkLst>
            <pc:docMk/>
            <pc:sldMk cId="3707754990" sldId="276"/>
            <ac:picMk id="4" creationId="{A17FC807-DEB4-2D4D-B0C2-C622197D53A5}"/>
          </ac:picMkLst>
        </pc:picChg>
        <pc:picChg chg="add mod">
          <ac:chgData name="Ning Chenhui" userId="6a1addf3ea506e61" providerId="LiveId" clId="{C9986A5B-EC58-154A-9F6C-2001617904D0}" dt="2022-03-28T12:02:22.212" v="857" actId="1076"/>
          <ac:picMkLst>
            <pc:docMk/>
            <pc:sldMk cId="3707754990" sldId="276"/>
            <ac:picMk id="5" creationId="{891918EC-4120-1141-BF44-42BD01FC1722}"/>
          </ac:picMkLst>
        </pc:picChg>
        <pc:picChg chg="add mod">
          <ac:chgData name="Ning Chenhui" userId="6a1addf3ea506e61" providerId="LiveId" clId="{C9986A5B-EC58-154A-9F6C-2001617904D0}" dt="2022-03-28T12:34:02.434" v="932" actId="1076"/>
          <ac:picMkLst>
            <pc:docMk/>
            <pc:sldMk cId="3707754990" sldId="276"/>
            <ac:picMk id="6" creationId="{353347E5-B4AC-A149-A0FC-430A5D019083}"/>
          </ac:picMkLst>
        </pc:picChg>
      </pc:sldChg>
      <pc:sldChg chg="addSp delSp modSp new mod modNotesTx">
        <pc:chgData name="Ning Chenhui" userId="6a1addf3ea506e61" providerId="LiveId" clId="{C9986A5B-EC58-154A-9F6C-2001617904D0}" dt="2022-03-28T12:39:58.844" v="944" actId="20577"/>
        <pc:sldMkLst>
          <pc:docMk/>
          <pc:sldMk cId="3776817309" sldId="277"/>
        </pc:sldMkLst>
        <pc:spChg chg="mod">
          <ac:chgData name="Ning Chenhui" userId="6a1addf3ea506e61" providerId="LiveId" clId="{C9986A5B-EC58-154A-9F6C-2001617904D0}" dt="2022-03-28T12:03:34.879" v="860" actId="20577"/>
          <ac:spMkLst>
            <pc:docMk/>
            <pc:sldMk cId="3776817309" sldId="277"/>
            <ac:spMk id="2" creationId="{A2804520-BF33-2F40-ABF9-534DFA3061AF}"/>
          </ac:spMkLst>
        </pc:spChg>
        <pc:spChg chg="mod">
          <ac:chgData name="Ning Chenhui" userId="6a1addf3ea506e61" providerId="LiveId" clId="{C9986A5B-EC58-154A-9F6C-2001617904D0}" dt="2022-03-28T12:39:58.844" v="944" actId="20577"/>
          <ac:spMkLst>
            <pc:docMk/>
            <pc:sldMk cId="3776817309" sldId="277"/>
            <ac:spMk id="3" creationId="{E532C0FB-1432-D14A-9C00-C35F13422102}"/>
          </ac:spMkLst>
        </pc:spChg>
        <pc:spChg chg="add del">
          <ac:chgData name="Ning Chenhui" userId="6a1addf3ea506e61" providerId="LiveId" clId="{C9986A5B-EC58-154A-9F6C-2001617904D0}" dt="2022-03-28T12:04:07.254" v="862" actId="22"/>
          <ac:spMkLst>
            <pc:docMk/>
            <pc:sldMk cId="3776817309" sldId="277"/>
            <ac:spMk id="5" creationId="{AAF8620F-0DF7-5D43-8B42-1B5098136BF5}"/>
          </ac:spMkLst>
        </pc:spChg>
        <pc:picChg chg="add mod">
          <ac:chgData name="Ning Chenhui" userId="6a1addf3ea506e61" providerId="LiveId" clId="{C9986A5B-EC58-154A-9F6C-2001617904D0}" dt="2022-03-28T12:25:02.564" v="930" actId="1076"/>
          <ac:picMkLst>
            <pc:docMk/>
            <pc:sldMk cId="3776817309" sldId="277"/>
            <ac:picMk id="6" creationId="{375A5C87-40B3-D64E-9F11-A0237D6AF248}"/>
          </ac:picMkLst>
        </pc:picChg>
      </pc:sldChg>
      <pc:sldChg chg="addSp delSp modSp add mod modNotesTx">
        <pc:chgData name="Ning Chenhui" userId="6a1addf3ea506e61" providerId="LiveId" clId="{C9986A5B-EC58-154A-9F6C-2001617904D0}" dt="2022-03-28T12:53:35.394" v="982" actId="5793"/>
        <pc:sldMkLst>
          <pc:docMk/>
          <pc:sldMk cId="4259084778" sldId="278"/>
        </pc:sldMkLst>
        <pc:spChg chg="mod">
          <ac:chgData name="Ning Chenhui" userId="6a1addf3ea506e61" providerId="LiveId" clId="{C9986A5B-EC58-154A-9F6C-2001617904D0}" dt="2022-03-28T12:48:13.422" v="966" actId="20577"/>
          <ac:spMkLst>
            <pc:docMk/>
            <pc:sldMk cId="4259084778" sldId="278"/>
            <ac:spMk id="2" creationId="{83C39152-A83B-2446-A9AE-90ED8062EF59}"/>
          </ac:spMkLst>
        </pc:spChg>
        <pc:picChg chg="del">
          <ac:chgData name="Ning Chenhui" userId="6a1addf3ea506e61" providerId="LiveId" clId="{C9986A5B-EC58-154A-9F6C-2001617904D0}" dt="2022-03-28T12:46:33.485" v="947" actId="478"/>
          <ac:picMkLst>
            <pc:docMk/>
            <pc:sldMk cId="4259084778" sldId="278"/>
            <ac:picMk id="4" creationId="{A17FC807-DEB4-2D4D-B0C2-C622197D53A5}"/>
          </ac:picMkLst>
        </pc:picChg>
        <pc:picChg chg="del">
          <ac:chgData name="Ning Chenhui" userId="6a1addf3ea506e61" providerId="LiveId" clId="{C9986A5B-EC58-154A-9F6C-2001617904D0}" dt="2022-03-28T12:46:58.106" v="953" actId="478"/>
          <ac:picMkLst>
            <pc:docMk/>
            <pc:sldMk cId="4259084778" sldId="278"/>
            <ac:picMk id="5" creationId="{891918EC-4120-1141-BF44-42BD01FC1722}"/>
          </ac:picMkLst>
        </pc:picChg>
        <pc:picChg chg="del">
          <ac:chgData name="Ning Chenhui" userId="6a1addf3ea506e61" providerId="LiveId" clId="{C9986A5B-EC58-154A-9F6C-2001617904D0}" dt="2022-03-28T12:47:19.089" v="958" actId="478"/>
          <ac:picMkLst>
            <pc:docMk/>
            <pc:sldMk cId="4259084778" sldId="278"/>
            <ac:picMk id="6" creationId="{353347E5-B4AC-A149-A0FC-430A5D019083}"/>
          </ac:picMkLst>
        </pc:picChg>
        <pc:picChg chg="add mod">
          <ac:chgData name="Ning Chenhui" userId="6a1addf3ea506e61" providerId="LiveId" clId="{C9986A5B-EC58-154A-9F6C-2001617904D0}" dt="2022-03-28T12:46:50.347" v="952" actId="1076"/>
          <ac:picMkLst>
            <pc:docMk/>
            <pc:sldMk cId="4259084778" sldId="278"/>
            <ac:picMk id="7" creationId="{CCD95709-7528-C143-988C-E67E8A7A7979}"/>
          </ac:picMkLst>
        </pc:picChg>
        <pc:picChg chg="add mod">
          <ac:chgData name="Ning Chenhui" userId="6a1addf3ea506e61" providerId="LiveId" clId="{C9986A5B-EC58-154A-9F6C-2001617904D0}" dt="2022-03-28T12:47:13.557" v="957" actId="14100"/>
          <ac:picMkLst>
            <pc:docMk/>
            <pc:sldMk cId="4259084778" sldId="278"/>
            <ac:picMk id="8" creationId="{993AF9B9-50D8-214F-A1D2-DEE106D03090}"/>
          </ac:picMkLst>
        </pc:picChg>
        <pc:picChg chg="add mod">
          <ac:chgData name="Ning Chenhui" userId="6a1addf3ea506e61" providerId="LiveId" clId="{C9986A5B-EC58-154A-9F6C-2001617904D0}" dt="2022-03-28T12:47:31.726" v="962" actId="14100"/>
          <ac:picMkLst>
            <pc:docMk/>
            <pc:sldMk cId="4259084778" sldId="278"/>
            <ac:picMk id="9" creationId="{2F9C9FEA-3450-4544-9B10-0BE907969FA1}"/>
          </ac:picMkLst>
        </pc:picChg>
      </pc:sldChg>
      <pc:sldMasterChg chg="addSp modSp mod">
        <pc:chgData name="Ning Chenhui" userId="6a1addf3ea506e61" providerId="LiveId" clId="{C9986A5B-EC58-154A-9F6C-2001617904D0}" dt="2022-03-31T06:34:34.334" v="1088" actId="20577"/>
        <pc:sldMasterMkLst>
          <pc:docMk/>
          <pc:sldMasterMk cId="1550749601" sldId="2147483648"/>
        </pc:sldMasterMkLst>
        <pc:spChg chg="add mod">
          <ac:chgData name="Ning Chenhui" userId="6a1addf3ea506e61" providerId="LiveId" clId="{C9986A5B-EC58-154A-9F6C-2001617904D0}" dt="2022-03-31T06:34:34.334" v="1088" actId="20577"/>
          <ac:spMkLst>
            <pc:docMk/>
            <pc:sldMasterMk cId="1550749601" sldId="2147483648"/>
            <ac:spMk id="7" creationId="{AEAA1089-23D9-6642-9F27-287AF9827486}"/>
          </ac:spMkLst>
        </pc:spChg>
      </pc:sldMasterChg>
    </pc:docChg>
  </pc:docChgLst>
  <pc:docChgLst>
    <pc:chgData name="Ning Chenhui" userId="6a1addf3ea506e61" providerId="LiveId" clId="{AA9ED518-A851-4699-94AD-B7064C7BE1E2}"/>
    <pc:docChg chg="undo custSel addSld modSld">
      <pc:chgData name="Ning Chenhui" userId="6a1addf3ea506e61" providerId="LiveId" clId="{AA9ED518-A851-4699-94AD-B7064C7BE1E2}" dt="2022-03-27T12:20:27.408" v="600" actId="1076"/>
      <pc:docMkLst>
        <pc:docMk/>
      </pc:docMkLst>
      <pc:sldChg chg="modSp new mod">
        <pc:chgData name="Ning Chenhui" userId="6a1addf3ea506e61" providerId="LiveId" clId="{AA9ED518-A851-4699-94AD-B7064C7BE1E2}" dt="2022-03-27T07:36:21.805" v="30" actId="20577"/>
        <pc:sldMkLst>
          <pc:docMk/>
          <pc:sldMk cId="474646928" sldId="256"/>
        </pc:sldMkLst>
        <pc:spChg chg="mod">
          <ac:chgData name="Ning Chenhui" userId="6a1addf3ea506e61" providerId="LiveId" clId="{AA9ED518-A851-4699-94AD-B7064C7BE1E2}" dt="2022-03-27T07:36:21.805" v="30" actId="20577"/>
          <ac:spMkLst>
            <pc:docMk/>
            <pc:sldMk cId="474646928" sldId="256"/>
            <ac:spMk id="2" creationId="{D5A60E2E-9009-4122-A178-077D8F42AC12}"/>
          </ac:spMkLst>
        </pc:spChg>
        <pc:spChg chg="mod">
          <ac:chgData name="Ning Chenhui" userId="6a1addf3ea506e61" providerId="LiveId" clId="{AA9ED518-A851-4699-94AD-B7064C7BE1E2}" dt="2022-03-27T07:32:51.692" v="13" actId="20577"/>
          <ac:spMkLst>
            <pc:docMk/>
            <pc:sldMk cId="474646928" sldId="256"/>
            <ac:spMk id="3" creationId="{57D67C59-3BDB-49C8-B126-4ADF50AFAE2F}"/>
          </ac:spMkLst>
        </pc:spChg>
      </pc:sldChg>
      <pc:sldChg chg="modSp new mod">
        <pc:chgData name="Ning Chenhui" userId="6a1addf3ea506e61" providerId="LiveId" clId="{AA9ED518-A851-4699-94AD-B7064C7BE1E2}" dt="2022-03-27T12:19:33.011" v="590" actId="20577"/>
        <pc:sldMkLst>
          <pc:docMk/>
          <pc:sldMk cId="2584620963" sldId="257"/>
        </pc:sldMkLst>
        <pc:spChg chg="mod">
          <ac:chgData name="Ning Chenhui" userId="6a1addf3ea506e61" providerId="LiveId" clId="{AA9ED518-A851-4699-94AD-B7064C7BE1E2}" dt="2022-03-27T07:36:27.464" v="31"/>
          <ac:spMkLst>
            <pc:docMk/>
            <pc:sldMk cId="2584620963" sldId="257"/>
            <ac:spMk id="2" creationId="{FE80EE49-E0A8-4D55-A562-E99FA78AB16F}"/>
          </ac:spMkLst>
        </pc:spChg>
        <pc:spChg chg="mod">
          <ac:chgData name="Ning Chenhui" userId="6a1addf3ea506e61" providerId="LiveId" clId="{AA9ED518-A851-4699-94AD-B7064C7BE1E2}" dt="2022-03-27T12:19:33.011" v="590" actId="20577"/>
          <ac:spMkLst>
            <pc:docMk/>
            <pc:sldMk cId="2584620963" sldId="257"/>
            <ac:spMk id="3" creationId="{0BBDFEDC-A298-4F0B-A2D0-7FD52CEB4573}"/>
          </ac:spMkLst>
        </pc:spChg>
      </pc:sldChg>
      <pc:sldChg chg="addSp delSp modSp new mod">
        <pc:chgData name="Ning Chenhui" userId="6a1addf3ea506e61" providerId="LiveId" clId="{AA9ED518-A851-4699-94AD-B7064C7BE1E2}" dt="2022-03-27T09:52:49.232" v="365" actId="20577"/>
        <pc:sldMkLst>
          <pc:docMk/>
          <pc:sldMk cId="1242381546" sldId="258"/>
        </pc:sldMkLst>
        <pc:spChg chg="mod">
          <ac:chgData name="Ning Chenhui" userId="6a1addf3ea506e61" providerId="LiveId" clId="{AA9ED518-A851-4699-94AD-B7064C7BE1E2}" dt="2022-03-27T07:52:39.244" v="122" actId="20577"/>
          <ac:spMkLst>
            <pc:docMk/>
            <pc:sldMk cId="1242381546" sldId="258"/>
            <ac:spMk id="2" creationId="{2591D066-8F11-4077-A54C-40F8540889E7}"/>
          </ac:spMkLst>
        </pc:spChg>
        <pc:spChg chg="mod">
          <ac:chgData name="Ning Chenhui" userId="6a1addf3ea506e61" providerId="LiveId" clId="{AA9ED518-A851-4699-94AD-B7064C7BE1E2}" dt="2022-03-27T09:52:49.232" v="365" actId="20577"/>
          <ac:spMkLst>
            <pc:docMk/>
            <pc:sldMk cId="1242381546" sldId="258"/>
            <ac:spMk id="3" creationId="{71DC7571-1673-47CA-BADE-16A7E41FDCAE}"/>
          </ac:spMkLst>
        </pc:spChg>
        <pc:spChg chg="add del">
          <ac:chgData name="Ning Chenhui" userId="6a1addf3ea506e61" providerId="LiveId" clId="{AA9ED518-A851-4699-94AD-B7064C7BE1E2}" dt="2022-03-27T07:43:04.063" v="77" actId="22"/>
          <ac:spMkLst>
            <pc:docMk/>
            <pc:sldMk cId="1242381546" sldId="258"/>
            <ac:spMk id="5" creationId="{57811599-5BF0-4953-877C-ECC961F36197}"/>
          </ac:spMkLst>
        </pc:spChg>
        <pc:picChg chg="add mod">
          <ac:chgData name="Ning Chenhui" userId="6a1addf3ea506e61" providerId="LiveId" clId="{AA9ED518-A851-4699-94AD-B7064C7BE1E2}" dt="2022-03-27T08:21:57.972" v="254" actId="688"/>
          <ac:picMkLst>
            <pc:docMk/>
            <pc:sldMk cId="1242381546" sldId="258"/>
            <ac:picMk id="7" creationId="{18E91009-C878-47DB-837C-FF95A28E84BC}"/>
          </ac:picMkLst>
        </pc:picChg>
        <pc:picChg chg="add mod">
          <ac:chgData name="Ning Chenhui" userId="6a1addf3ea506e61" providerId="LiveId" clId="{AA9ED518-A851-4699-94AD-B7064C7BE1E2}" dt="2022-03-27T08:21:59.484" v="255" actId="1076"/>
          <ac:picMkLst>
            <pc:docMk/>
            <pc:sldMk cId="1242381546" sldId="258"/>
            <ac:picMk id="9" creationId="{640C384F-C8ED-4C57-9905-C93A32FE0EBF}"/>
          </ac:picMkLst>
        </pc:picChg>
        <pc:picChg chg="add mod">
          <ac:chgData name="Ning Chenhui" userId="6a1addf3ea506e61" providerId="LiveId" clId="{AA9ED518-A851-4699-94AD-B7064C7BE1E2}" dt="2022-03-27T08:21:02.356" v="248" actId="1076"/>
          <ac:picMkLst>
            <pc:docMk/>
            <pc:sldMk cId="1242381546" sldId="258"/>
            <ac:picMk id="11" creationId="{75439753-FB70-4376-8450-530267DDD8CD}"/>
          </ac:picMkLst>
        </pc:picChg>
      </pc:sldChg>
      <pc:sldChg chg="modSp add mod modNotesTx">
        <pc:chgData name="Ning Chenhui" userId="6a1addf3ea506e61" providerId="LiveId" clId="{AA9ED518-A851-4699-94AD-B7064C7BE1E2}" dt="2022-03-27T08:27:58.465" v="260"/>
        <pc:sldMkLst>
          <pc:docMk/>
          <pc:sldMk cId="2389316452" sldId="259"/>
        </pc:sldMkLst>
        <pc:spChg chg="mod">
          <ac:chgData name="Ning Chenhui" userId="6a1addf3ea506e61" providerId="LiveId" clId="{AA9ED518-A851-4699-94AD-B7064C7BE1E2}" dt="2022-03-27T08:06:13.418" v="156" actId="20577"/>
          <ac:spMkLst>
            <pc:docMk/>
            <pc:sldMk cId="2389316452" sldId="259"/>
            <ac:spMk id="2" creationId="{2591D066-8F11-4077-A54C-40F8540889E7}"/>
          </ac:spMkLst>
        </pc:spChg>
        <pc:spChg chg="mod">
          <ac:chgData name="Ning Chenhui" userId="6a1addf3ea506e61" providerId="LiveId" clId="{AA9ED518-A851-4699-94AD-B7064C7BE1E2}" dt="2022-03-27T08:13:44.719" v="238" actId="207"/>
          <ac:spMkLst>
            <pc:docMk/>
            <pc:sldMk cId="2389316452" sldId="259"/>
            <ac:spMk id="3" creationId="{71DC7571-1673-47CA-BADE-16A7E41FDCAE}"/>
          </ac:spMkLst>
        </pc:spChg>
      </pc:sldChg>
      <pc:sldChg chg="modSp add mod">
        <pc:chgData name="Ning Chenhui" userId="6a1addf3ea506e61" providerId="LiveId" clId="{AA9ED518-A851-4699-94AD-B7064C7BE1E2}" dt="2022-03-27T09:52:43.114" v="364" actId="20577"/>
        <pc:sldMkLst>
          <pc:docMk/>
          <pc:sldMk cId="4154755917" sldId="260"/>
        </pc:sldMkLst>
        <pc:spChg chg="mod">
          <ac:chgData name="Ning Chenhui" userId="6a1addf3ea506e61" providerId="LiveId" clId="{AA9ED518-A851-4699-94AD-B7064C7BE1E2}" dt="2022-03-27T08:32:16.978" v="282"/>
          <ac:spMkLst>
            <pc:docMk/>
            <pc:sldMk cId="4154755917" sldId="260"/>
            <ac:spMk id="2" creationId="{2591D066-8F11-4077-A54C-40F8540889E7}"/>
          </ac:spMkLst>
        </pc:spChg>
        <pc:spChg chg="mod">
          <ac:chgData name="Ning Chenhui" userId="6a1addf3ea506e61" providerId="LiveId" clId="{AA9ED518-A851-4699-94AD-B7064C7BE1E2}" dt="2022-03-27T09:52:43.114" v="364" actId="20577"/>
          <ac:spMkLst>
            <pc:docMk/>
            <pc:sldMk cId="4154755917" sldId="260"/>
            <ac:spMk id="3" creationId="{71DC7571-1673-47CA-BADE-16A7E41FDCAE}"/>
          </ac:spMkLst>
        </pc:spChg>
      </pc:sldChg>
      <pc:sldChg chg="modSp add mod">
        <pc:chgData name="Ning Chenhui" userId="6a1addf3ea506e61" providerId="LiveId" clId="{AA9ED518-A851-4699-94AD-B7064C7BE1E2}" dt="2022-03-27T09:52:38.259" v="363" actId="20577"/>
        <pc:sldMkLst>
          <pc:docMk/>
          <pc:sldMk cId="3063958489" sldId="261"/>
        </pc:sldMkLst>
        <pc:spChg chg="mod">
          <ac:chgData name="Ning Chenhui" userId="6a1addf3ea506e61" providerId="LiveId" clId="{AA9ED518-A851-4699-94AD-B7064C7BE1E2}" dt="2022-03-27T09:45:21.529" v="326" actId="20577"/>
          <ac:spMkLst>
            <pc:docMk/>
            <pc:sldMk cId="3063958489" sldId="261"/>
            <ac:spMk id="2" creationId="{2591D066-8F11-4077-A54C-40F8540889E7}"/>
          </ac:spMkLst>
        </pc:spChg>
        <pc:spChg chg="mod">
          <ac:chgData name="Ning Chenhui" userId="6a1addf3ea506e61" providerId="LiveId" clId="{AA9ED518-A851-4699-94AD-B7064C7BE1E2}" dt="2022-03-27T09:52:38.259" v="363" actId="20577"/>
          <ac:spMkLst>
            <pc:docMk/>
            <pc:sldMk cId="3063958489" sldId="261"/>
            <ac:spMk id="3" creationId="{71DC7571-1673-47CA-BADE-16A7E41FDCAE}"/>
          </ac:spMkLst>
        </pc:spChg>
      </pc:sldChg>
      <pc:sldChg chg="addSp modSp add mod">
        <pc:chgData name="Ning Chenhui" userId="6a1addf3ea506e61" providerId="LiveId" clId="{AA9ED518-A851-4699-94AD-B7064C7BE1E2}" dt="2022-03-27T11:16:33.868" v="408" actId="1076"/>
        <pc:sldMkLst>
          <pc:docMk/>
          <pc:sldMk cId="3618284690" sldId="262"/>
        </pc:sldMkLst>
        <pc:spChg chg="mod">
          <ac:chgData name="Ning Chenhui" userId="6a1addf3ea506e61" providerId="LiveId" clId="{AA9ED518-A851-4699-94AD-B7064C7BE1E2}" dt="2022-03-27T11:16:33.868" v="408" actId="1076"/>
          <ac:spMkLst>
            <pc:docMk/>
            <pc:sldMk cId="3618284690" sldId="262"/>
            <ac:spMk id="3" creationId="{71DC7571-1673-47CA-BADE-16A7E41FDCAE}"/>
          </ac:spMkLst>
        </pc:spChg>
        <pc:picChg chg="add mod">
          <ac:chgData name="Ning Chenhui" userId="6a1addf3ea506e61" providerId="LiveId" clId="{AA9ED518-A851-4699-94AD-B7064C7BE1E2}" dt="2022-03-27T10:09:31.067" v="403" actId="1076"/>
          <ac:picMkLst>
            <pc:docMk/>
            <pc:sldMk cId="3618284690" sldId="262"/>
            <ac:picMk id="5" creationId="{D5ABFD0F-88BC-4F53-AF3E-3DC4498F9CC7}"/>
          </ac:picMkLst>
        </pc:picChg>
        <pc:picChg chg="add mod">
          <ac:chgData name="Ning Chenhui" userId="6a1addf3ea506e61" providerId="LiveId" clId="{AA9ED518-A851-4699-94AD-B7064C7BE1E2}" dt="2022-03-27T10:08:25.704" v="391" actId="1076"/>
          <ac:picMkLst>
            <pc:docMk/>
            <pc:sldMk cId="3618284690" sldId="262"/>
            <ac:picMk id="7" creationId="{D84E814E-0D0C-43DE-BD43-8D13FD078A24}"/>
          </ac:picMkLst>
        </pc:picChg>
        <pc:picChg chg="add mod modCrop">
          <ac:chgData name="Ning Chenhui" userId="6a1addf3ea506e61" providerId="LiveId" clId="{AA9ED518-A851-4699-94AD-B7064C7BE1E2}" dt="2022-03-27T10:09:48.836" v="407" actId="1076"/>
          <ac:picMkLst>
            <pc:docMk/>
            <pc:sldMk cId="3618284690" sldId="262"/>
            <ac:picMk id="9" creationId="{F10A60C6-C379-45CF-BE84-61A42DD81033}"/>
          </ac:picMkLst>
        </pc:picChg>
      </pc:sldChg>
      <pc:sldChg chg="addSp modSp add mod">
        <pc:chgData name="Ning Chenhui" userId="6a1addf3ea506e61" providerId="LiveId" clId="{AA9ED518-A851-4699-94AD-B7064C7BE1E2}" dt="2022-03-27T12:20:27.408" v="600" actId="1076"/>
        <pc:sldMkLst>
          <pc:docMk/>
          <pc:sldMk cId="3207089561" sldId="263"/>
        </pc:sldMkLst>
        <pc:spChg chg="mod">
          <ac:chgData name="Ning Chenhui" userId="6a1addf3ea506e61" providerId="LiveId" clId="{AA9ED518-A851-4699-94AD-B7064C7BE1E2}" dt="2022-03-27T11:21:40.252" v="431" actId="20577"/>
          <ac:spMkLst>
            <pc:docMk/>
            <pc:sldMk cId="3207089561" sldId="263"/>
            <ac:spMk id="2" creationId="{2591D066-8F11-4077-A54C-40F8540889E7}"/>
          </ac:spMkLst>
        </pc:spChg>
        <pc:spChg chg="mod">
          <ac:chgData name="Ning Chenhui" userId="6a1addf3ea506e61" providerId="LiveId" clId="{AA9ED518-A851-4699-94AD-B7064C7BE1E2}" dt="2022-03-27T12:20:24.061" v="599" actId="27636"/>
          <ac:spMkLst>
            <pc:docMk/>
            <pc:sldMk cId="3207089561" sldId="263"/>
            <ac:spMk id="3" creationId="{71DC7571-1673-47CA-BADE-16A7E41FDCAE}"/>
          </ac:spMkLst>
        </pc:spChg>
        <pc:picChg chg="add mod">
          <ac:chgData name="Ning Chenhui" userId="6a1addf3ea506e61" providerId="LiveId" clId="{AA9ED518-A851-4699-94AD-B7064C7BE1E2}" dt="2022-03-27T12:20:27.408" v="600" actId="1076"/>
          <ac:picMkLst>
            <pc:docMk/>
            <pc:sldMk cId="3207089561" sldId="263"/>
            <ac:picMk id="5" creationId="{2EB30717-CF59-49EB-A32B-AD672E2F7078}"/>
          </ac:picMkLst>
        </pc:picChg>
      </pc:sldChg>
      <pc:sldChg chg="addSp modSp add mod modNotesTx">
        <pc:chgData name="Ning Chenhui" userId="6a1addf3ea506e61" providerId="LiveId" clId="{AA9ED518-A851-4699-94AD-B7064C7BE1E2}" dt="2022-03-27T11:40:51.612" v="550" actId="20577"/>
        <pc:sldMkLst>
          <pc:docMk/>
          <pc:sldMk cId="395361650" sldId="264"/>
        </pc:sldMkLst>
        <pc:spChg chg="mod">
          <ac:chgData name="Ning Chenhui" userId="6a1addf3ea506e61" providerId="LiveId" clId="{AA9ED518-A851-4699-94AD-B7064C7BE1E2}" dt="2022-03-27T11:30:47.827" v="438" actId="20577"/>
          <ac:spMkLst>
            <pc:docMk/>
            <pc:sldMk cId="395361650" sldId="264"/>
            <ac:spMk id="2" creationId="{2591D066-8F11-4077-A54C-40F8540889E7}"/>
          </ac:spMkLst>
        </pc:spChg>
        <pc:spChg chg="mod">
          <ac:chgData name="Ning Chenhui" userId="6a1addf3ea506e61" providerId="LiveId" clId="{AA9ED518-A851-4699-94AD-B7064C7BE1E2}" dt="2022-03-27T11:37:58.067" v="482"/>
          <ac:spMkLst>
            <pc:docMk/>
            <pc:sldMk cId="395361650" sldId="264"/>
            <ac:spMk id="3" creationId="{71DC7571-1673-47CA-BADE-16A7E41FDCAE}"/>
          </ac:spMkLst>
        </pc:spChg>
        <pc:picChg chg="add mod">
          <ac:chgData name="Ning Chenhui" userId="6a1addf3ea506e61" providerId="LiveId" clId="{AA9ED518-A851-4699-94AD-B7064C7BE1E2}" dt="2022-03-27T11:33:07.996" v="443" actId="1076"/>
          <ac:picMkLst>
            <pc:docMk/>
            <pc:sldMk cId="395361650" sldId="264"/>
            <ac:picMk id="5" creationId="{F0F90B30-BBAB-4489-9820-B877DCC300B6}"/>
          </ac:picMkLst>
        </pc:picChg>
        <pc:picChg chg="add mod">
          <ac:chgData name="Ning Chenhui" userId="6a1addf3ea506e61" providerId="LiveId" clId="{AA9ED518-A851-4699-94AD-B7064C7BE1E2}" dt="2022-03-27T11:33:43.294" v="448" actId="1076"/>
          <ac:picMkLst>
            <pc:docMk/>
            <pc:sldMk cId="395361650" sldId="264"/>
            <ac:picMk id="7" creationId="{FC829157-C44F-4091-9A7D-FB7C1A02D9FB}"/>
          </ac:picMkLst>
        </pc:picChg>
      </pc:sldChg>
      <pc:sldChg chg="addSp modSp new mod">
        <pc:chgData name="Ning Chenhui" userId="6a1addf3ea506e61" providerId="LiveId" clId="{AA9ED518-A851-4699-94AD-B7064C7BE1E2}" dt="2022-03-27T12:18:11.427" v="583" actId="1076"/>
        <pc:sldMkLst>
          <pc:docMk/>
          <pc:sldMk cId="2261957384" sldId="265"/>
        </pc:sldMkLst>
        <pc:spChg chg="mod">
          <ac:chgData name="Ning Chenhui" userId="6a1addf3ea506e61" providerId="LiveId" clId="{AA9ED518-A851-4699-94AD-B7064C7BE1E2}" dt="2022-03-27T11:50:13.172" v="557" actId="20577"/>
          <ac:spMkLst>
            <pc:docMk/>
            <pc:sldMk cId="2261957384" sldId="265"/>
            <ac:spMk id="2" creationId="{3A5742C4-AB39-48FC-9D75-F89EDE35B089}"/>
          </ac:spMkLst>
        </pc:spChg>
        <pc:spChg chg="mod">
          <ac:chgData name="Ning Chenhui" userId="6a1addf3ea506e61" providerId="LiveId" clId="{AA9ED518-A851-4699-94AD-B7064C7BE1E2}" dt="2022-03-27T11:51:27.562" v="568" actId="20577"/>
          <ac:spMkLst>
            <pc:docMk/>
            <pc:sldMk cId="2261957384" sldId="265"/>
            <ac:spMk id="3" creationId="{B2BB9101-DFCE-45C1-87EE-B3D17671F4A2}"/>
          </ac:spMkLst>
        </pc:spChg>
        <pc:spChg chg="add mod">
          <ac:chgData name="Ning Chenhui" userId="6a1addf3ea506e61" providerId="LiveId" clId="{AA9ED518-A851-4699-94AD-B7064C7BE1E2}" dt="2022-03-27T12:18:11.427" v="583" actId="1076"/>
          <ac:spMkLst>
            <pc:docMk/>
            <pc:sldMk cId="2261957384" sldId="265"/>
            <ac:spMk id="8" creationId="{BB5F277C-2643-4A16-B345-AB4C2139619C}"/>
          </ac:spMkLst>
        </pc:spChg>
        <pc:picChg chg="add mod">
          <ac:chgData name="Ning Chenhui" userId="6a1addf3ea506e61" providerId="LiveId" clId="{AA9ED518-A851-4699-94AD-B7064C7BE1E2}" dt="2022-03-27T12:17:10.901" v="577" actId="1076"/>
          <ac:picMkLst>
            <pc:docMk/>
            <pc:sldMk cId="2261957384" sldId="265"/>
            <ac:picMk id="5" creationId="{7B1677F1-7A8C-4C6C-AFC3-AD42833743B0}"/>
          </ac:picMkLst>
        </pc:picChg>
        <pc:picChg chg="add mod modCrop">
          <ac:chgData name="Ning Chenhui" userId="6a1addf3ea506e61" providerId="LiveId" clId="{AA9ED518-A851-4699-94AD-B7064C7BE1E2}" dt="2022-03-27T12:18:04.715" v="581" actId="732"/>
          <ac:picMkLst>
            <pc:docMk/>
            <pc:sldMk cId="2261957384" sldId="265"/>
            <ac:picMk id="7" creationId="{7617A0EF-1874-4EB0-9A6B-67E77028EB1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8F469-E282-458F-AA2B-F80D62558239}" type="datetimeFigureOut">
              <a:rPr lang="zh-CN" altLang="en-US" smtClean="0"/>
              <a:t>2022/5/17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A1B6D-3DC4-4DA0-B359-234A47AEECFE}" type="slidenum">
              <a:rPr lang="zh-CN" altLang="en-US" smtClean="0"/>
              <a:t>‹#›</a:t>
            </a:fld>
            <a:endParaRPr lang="zh-CN" altLang="en-US"/>
          </a:p>
        </p:txBody>
      </p:sp>
    </p:spTree>
    <p:extLst>
      <p:ext uri="{BB962C8B-B14F-4D97-AF65-F5344CB8AC3E}">
        <p14:creationId xmlns:p14="http://schemas.microsoft.com/office/powerpoint/2010/main" val="341567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0</a:t>
            </a:fld>
            <a:endParaRPr lang="zh-CN" altLang="en-US"/>
          </a:p>
        </p:txBody>
      </p:sp>
    </p:spTree>
    <p:extLst>
      <p:ext uri="{BB962C8B-B14F-4D97-AF65-F5344CB8AC3E}">
        <p14:creationId xmlns:p14="http://schemas.microsoft.com/office/powerpoint/2010/main" val="4107762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last column provides the weighted sum of all skill metrics for each model. To put more emphasis on properties that are mostly relevant to air-ice-ocean interaction processes along LKFs, we take both density metrics (distribution and total length) into account and scale the lifetime metric by a factor of 2. All other skill metrics are weighted with a factor of 1. </a:t>
            </a:r>
          </a:p>
          <a:p>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10</a:t>
            </a:fld>
            <a:endParaRPr lang="zh-CN" altLang="en-US"/>
          </a:p>
        </p:txBody>
      </p:sp>
    </p:spTree>
    <p:extLst>
      <p:ext uri="{BB962C8B-B14F-4D97-AF65-F5344CB8AC3E}">
        <p14:creationId xmlns:p14="http://schemas.microsoft.com/office/powerpoint/2010/main" val="3033095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7</a:t>
            </a:r>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11</a:t>
            </a:fld>
            <a:endParaRPr lang="zh-CN" altLang="en-US"/>
          </a:p>
        </p:txBody>
      </p:sp>
    </p:spTree>
    <p:extLst>
      <p:ext uri="{BB962C8B-B14F-4D97-AF65-F5344CB8AC3E}">
        <p14:creationId xmlns:p14="http://schemas.microsoft.com/office/powerpoint/2010/main" val="2300859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7</a:t>
            </a:r>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12</a:t>
            </a:fld>
            <a:endParaRPr lang="zh-CN" altLang="en-US"/>
          </a:p>
        </p:txBody>
      </p:sp>
    </p:spTree>
    <p:extLst>
      <p:ext uri="{BB962C8B-B14F-4D97-AF65-F5344CB8AC3E}">
        <p14:creationId xmlns:p14="http://schemas.microsoft.com/office/powerpoint/2010/main" val="2422794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Only LKFs in pack ice area and further than 150 km away from the coast are considered. </a:t>
            </a:r>
          </a:p>
          <a:p>
            <a:endParaRPr lang="en-US" altLang="zh-CN" dirty="0"/>
          </a:p>
          <a:p>
            <a:r>
              <a:rPr lang="en-US" altLang="zh-CN" dirty="0"/>
              <a:t>Note that, the interpolation of the model output of the simulations on unstructured grids (FESOM, FESOM2, and </a:t>
            </a:r>
            <a:r>
              <a:rPr lang="en-US" altLang="zh-CN" dirty="0" err="1"/>
              <a:t>neXtSIM</a:t>
            </a:r>
            <a:r>
              <a:rPr lang="en-US" altLang="zh-CN" dirty="0"/>
              <a:t>) to regular grids leads to a slight underestimation of the anomalies for these simulations.</a:t>
            </a:r>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13</a:t>
            </a:fld>
            <a:endParaRPr lang="zh-CN" altLang="en-US"/>
          </a:p>
        </p:txBody>
      </p:sp>
    </p:spTree>
    <p:extLst>
      <p:ext uri="{BB962C8B-B14F-4D97-AF65-F5344CB8AC3E}">
        <p14:creationId xmlns:p14="http://schemas.microsoft.com/office/powerpoint/2010/main" val="186312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Journal of Geophysical Research</a:t>
            </a:r>
          </a:p>
          <a:p>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1</a:t>
            </a:fld>
            <a:endParaRPr lang="zh-CN" altLang="en-US"/>
          </a:p>
        </p:txBody>
      </p:sp>
    </p:spTree>
    <p:extLst>
      <p:ext uri="{BB962C8B-B14F-4D97-AF65-F5344CB8AC3E}">
        <p14:creationId xmlns:p14="http://schemas.microsoft.com/office/powerpoint/2010/main" val="4253423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对统计结果影响不大</a:t>
            </a:r>
            <a:endParaRPr kumimoji="1" lang="en-US" altLang="zh-CN" dirty="0"/>
          </a:p>
          <a:p>
            <a:r>
              <a:rPr kumimoji="1" lang="zh-CN" altLang="en-US" dirty="0"/>
              <a:t>从原始变形图，创建 </a:t>
            </a:r>
            <a:r>
              <a:rPr kumimoji="1" lang="en-US" altLang="zh-CN" dirty="0"/>
              <a:t>LKF </a:t>
            </a:r>
            <a:r>
              <a:rPr kumimoji="1" lang="zh-CN" altLang="en-US" dirty="0"/>
              <a:t>像素的二进制图，其变形率明显高于其直接邻域。 然后，这个二值图被划分为相邻 </a:t>
            </a:r>
            <a:r>
              <a:rPr kumimoji="1" lang="en-US" altLang="zh-CN" dirty="0"/>
              <a:t>LKF </a:t>
            </a:r>
            <a:r>
              <a:rPr kumimoji="1" lang="zh-CN" altLang="en-US" dirty="0"/>
              <a:t>像素的短片段。 最后，根据描述它们的距离、相对于彼此的方向以及变形率差异的概率函数重新连接段。</a:t>
            </a:r>
          </a:p>
          <a:p>
            <a:r>
              <a:rPr kumimoji="1" lang="zh-CN" altLang="en-US" dirty="0"/>
              <a:t>跟踪算法使用后续 </a:t>
            </a:r>
            <a:r>
              <a:rPr kumimoji="1" lang="en-US" altLang="zh-CN" dirty="0"/>
              <a:t>LKF </a:t>
            </a:r>
            <a:r>
              <a:rPr kumimoji="1" lang="zh-CN" altLang="en-US" dirty="0"/>
              <a:t>场对之间的漂移信息来平流第一个场的 </a:t>
            </a:r>
            <a:r>
              <a:rPr kumimoji="1" lang="en-US" altLang="zh-CN" dirty="0"/>
              <a:t>LKF</a:t>
            </a:r>
            <a:r>
              <a:rPr kumimoji="1" lang="zh-CN" altLang="en-US" dirty="0"/>
              <a:t>。 然后将平流特征与第二个字段中的 </a:t>
            </a:r>
            <a:r>
              <a:rPr kumimoji="1" lang="en-US" altLang="zh-CN" dirty="0"/>
              <a:t>LKF </a:t>
            </a:r>
            <a:r>
              <a:rPr kumimoji="1" lang="zh-CN" altLang="en-US" dirty="0"/>
              <a:t>进行比较。 基于第一场的平流 </a:t>
            </a:r>
            <a:r>
              <a:rPr kumimoji="1" lang="en-US" altLang="zh-CN" dirty="0"/>
              <a:t>LKF </a:t>
            </a:r>
            <a:r>
              <a:rPr kumimoji="1" lang="zh-CN" altLang="en-US" dirty="0"/>
              <a:t>和检测到的第二场的 </a:t>
            </a:r>
            <a:r>
              <a:rPr kumimoji="1" lang="en-US" altLang="zh-CN" dirty="0"/>
              <a:t>LKF </a:t>
            </a:r>
            <a:r>
              <a:rPr kumimoji="1" lang="zh-CN" altLang="en-US" dirty="0"/>
              <a:t>之间的重叠程度来识别跟踪的 </a:t>
            </a:r>
            <a:r>
              <a:rPr kumimoji="1" lang="en-US" altLang="zh-CN" dirty="0"/>
              <a:t>LKF</a:t>
            </a:r>
            <a:r>
              <a:rPr kumimoji="1" lang="zh-CN" altLang="en-US" dirty="0"/>
              <a:t>。</a:t>
            </a:r>
            <a:endParaRPr kumimoji="1" lang="en-US" altLang="zh-CN" dirty="0"/>
          </a:p>
          <a:p>
            <a:endParaRPr kumimoji="1" lang="en-US" altLang="zh-CN" dirty="0"/>
          </a:p>
          <a:p>
            <a:r>
              <a:rPr kumimoji="1" lang="en-US" altLang="zh-CN" dirty="0"/>
              <a:t>https://</a:t>
            </a:r>
            <a:r>
              <a:rPr kumimoji="1" lang="en-US" altLang="zh-CN" dirty="0" err="1"/>
              <a:t>tc.copernicus.org</a:t>
            </a:r>
            <a:r>
              <a:rPr kumimoji="1" lang="en-US" altLang="zh-CN" dirty="0"/>
              <a:t>/articles/13/627/2019/</a:t>
            </a:r>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2</a:t>
            </a:fld>
            <a:endParaRPr lang="zh-CN" altLang="en-US"/>
          </a:p>
        </p:txBody>
      </p:sp>
    </p:spTree>
    <p:extLst>
      <p:ext uri="{BB962C8B-B14F-4D97-AF65-F5344CB8AC3E}">
        <p14:creationId xmlns:p14="http://schemas.microsoft.com/office/powerpoint/2010/main" val="374046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interannual variability of the LKF number and length for each model that contributed simulations for 2 years is shown as a thin vertical line around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multiyear mean. </a:t>
            </a:r>
          </a:p>
          <a:p>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3</a:t>
            </a:fld>
            <a:endParaRPr lang="zh-CN" altLang="en-US"/>
          </a:p>
        </p:txBody>
      </p:sp>
    </p:spTree>
    <p:extLst>
      <p:ext uri="{BB962C8B-B14F-4D97-AF65-F5344CB8AC3E}">
        <p14:creationId xmlns:p14="http://schemas.microsoft.com/office/powerpoint/2010/main" val="3202476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defined as sea ice regions that are more than 150 km away from the</a:t>
            </a:r>
            <a:r>
              <a:rPr kumimoji="1" lang="zh-CN" altLang="en-US" dirty="0"/>
              <a:t> </a:t>
            </a:r>
            <a:r>
              <a:rPr kumimoji="1" lang="en-US" altLang="zh-CN" dirty="0"/>
              <a:t>coastline</a:t>
            </a:r>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5</a:t>
            </a:fld>
            <a:endParaRPr lang="zh-CN" altLang="en-US"/>
          </a:p>
        </p:txBody>
      </p:sp>
    </p:spTree>
    <p:extLst>
      <p:ext uri="{BB962C8B-B14F-4D97-AF65-F5344CB8AC3E}">
        <p14:creationId xmlns:p14="http://schemas.microsoft.com/office/powerpoint/2010/main" val="295184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概率密度函数在总量不一样时能直接比吗？</a:t>
            </a:r>
          </a:p>
        </p:txBody>
      </p:sp>
      <p:sp>
        <p:nvSpPr>
          <p:cNvPr id="4" name="灯片编号占位符 3"/>
          <p:cNvSpPr>
            <a:spLocks noGrp="1"/>
          </p:cNvSpPr>
          <p:nvPr>
            <p:ph type="sldNum" sz="quarter" idx="5"/>
          </p:nvPr>
        </p:nvSpPr>
        <p:spPr/>
        <p:txBody>
          <a:bodyPr/>
          <a:lstStyle/>
          <a:p>
            <a:fld id="{9A0A1B6D-3DC4-4DA0-B359-234A47AEECFE}" type="slidenum">
              <a:rPr lang="zh-CN" altLang="en-US" smtClean="0"/>
              <a:t>6</a:t>
            </a:fld>
            <a:endParaRPr lang="zh-CN" altLang="en-US"/>
          </a:p>
        </p:txBody>
      </p:sp>
    </p:spTree>
    <p:extLst>
      <p:ext uri="{BB962C8B-B14F-4D97-AF65-F5344CB8AC3E}">
        <p14:creationId xmlns:p14="http://schemas.microsoft.com/office/powerpoint/2010/main" val="1767020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不知道角的</a:t>
            </a:r>
            <a:r>
              <a:rPr kumimoji="1" lang="en-US" altLang="zh-CN" dirty="0"/>
              <a:t>2/3</a:t>
            </a:r>
            <a:r>
              <a:rPr kumimoji="1" lang="zh-CN" altLang="en-US" dirty="0"/>
              <a:t>部分以</a:t>
            </a:r>
            <a:r>
              <a:rPr kumimoji="1" lang="en-US" altLang="zh-CN" dirty="0"/>
              <a:t>0.5</a:t>
            </a:r>
            <a:r>
              <a:rPr kumimoji="1" lang="zh-CN" altLang="en-US" dirty="0"/>
              <a:t>加权全部放进去</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do not mask the LKFs with the RGPS coverage, because some models with very few LKFs do not show intersecting LKFs within the region covered by RGPS.</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7</a:t>
            </a:fld>
            <a:endParaRPr lang="zh-CN" altLang="en-US"/>
          </a:p>
        </p:txBody>
      </p:sp>
    </p:spTree>
    <p:extLst>
      <p:ext uri="{BB962C8B-B14F-4D97-AF65-F5344CB8AC3E}">
        <p14:creationId xmlns:p14="http://schemas.microsoft.com/office/powerpoint/2010/main" val="2211891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8</a:t>
            </a:fld>
            <a:endParaRPr lang="zh-CN" altLang="en-US"/>
          </a:p>
        </p:txBody>
      </p:sp>
    </p:spTree>
    <p:extLst>
      <p:ext uri="{BB962C8B-B14F-4D97-AF65-F5344CB8AC3E}">
        <p14:creationId xmlns:p14="http://schemas.microsoft.com/office/powerpoint/2010/main" val="3805372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7</a:t>
            </a:r>
            <a:endParaRPr kumimoji="1" lang="zh-CN" altLang="en-US" dirty="0"/>
          </a:p>
        </p:txBody>
      </p:sp>
      <p:sp>
        <p:nvSpPr>
          <p:cNvPr id="4" name="灯片编号占位符 3"/>
          <p:cNvSpPr>
            <a:spLocks noGrp="1"/>
          </p:cNvSpPr>
          <p:nvPr>
            <p:ph type="sldNum" sz="quarter" idx="5"/>
          </p:nvPr>
        </p:nvSpPr>
        <p:spPr/>
        <p:txBody>
          <a:bodyPr/>
          <a:lstStyle/>
          <a:p>
            <a:fld id="{9A0A1B6D-3DC4-4DA0-B359-234A47AEECFE}" type="slidenum">
              <a:rPr lang="zh-CN" altLang="en-US" smtClean="0"/>
              <a:t>9</a:t>
            </a:fld>
            <a:endParaRPr lang="zh-CN" altLang="en-US"/>
          </a:p>
        </p:txBody>
      </p:sp>
    </p:spTree>
    <p:extLst>
      <p:ext uri="{BB962C8B-B14F-4D97-AF65-F5344CB8AC3E}">
        <p14:creationId xmlns:p14="http://schemas.microsoft.com/office/powerpoint/2010/main" val="18934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68638-448B-4037-A653-06C832B2F49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96C4D8-2DFC-471F-964D-8B8E5A8C16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02ECF81-23D9-4E0C-8036-0278EC6FA20B}"/>
              </a:ext>
            </a:extLst>
          </p:cNvPr>
          <p:cNvSpPr>
            <a:spLocks noGrp="1"/>
          </p:cNvSpPr>
          <p:nvPr>
            <p:ph type="dt" sz="half" idx="10"/>
          </p:nvPr>
        </p:nvSpPr>
        <p:spPr/>
        <p:txBody>
          <a:bodyPr/>
          <a:lstStyle/>
          <a:p>
            <a:fld id="{53AE2A8A-1A20-334D-B9FA-0B41F4D408E2}" type="datetime1">
              <a:rPr lang="zh-CN" altLang="en-US" smtClean="0"/>
              <a:t>2022/5/17</a:t>
            </a:fld>
            <a:endParaRPr lang="zh-CN" altLang="en-US"/>
          </a:p>
        </p:txBody>
      </p:sp>
      <p:sp>
        <p:nvSpPr>
          <p:cNvPr id="5" name="页脚占位符 4">
            <a:extLst>
              <a:ext uri="{FF2B5EF4-FFF2-40B4-BE49-F238E27FC236}">
                <a16:creationId xmlns:a16="http://schemas.microsoft.com/office/drawing/2014/main" id="{73D219B8-B4D2-4D64-8B22-33EE7E788C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47E106-5319-4CCD-81E4-42A8FF84E385}"/>
              </a:ext>
            </a:extLst>
          </p:cNvPr>
          <p:cNvSpPr>
            <a:spLocks noGrp="1"/>
          </p:cNvSpPr>
          <p:nvPr>
            <p:ph type="sldNum" sz="quarter" idx="12"/>
          </p:nvPr>
        </p:nvSpPr>
        <p:spPr/>
        <p:txBody>
          <a:bodyPr/>
          <a:lstStyle/>
          <a:p>
            <a:fld id="{24070186-7BEF-4D4D-838F-BDD76C07AA96}" type="slidenum">
              <a:rPr lang="zh-CN" altLang="en-US" smtClean="0"/>
              <a:t>‹#›</a:t>
            </a:fld>
            <a:endParaRPr lang="zh-CN" altLang="en-US"/>
          </a:p>
        </p:txBody>
      </p:sp>
    </p:spTree>
    <p:extLst>
      <p:ext uri="{BB962C8B-B14F-4D97-AF65-F5344CB8AC3E}">
        <p14:creationId xmlns:p14="http://schemas.microsoft.com/office/powerpoint/2010/main" val="1390911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28D3C-58BE-402B-96F4-632EA36E463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333CD37-B94F-444E-A6CA-3F5194F3F81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2DA228-09E5-460A-8FD4-B4C5499053AD}"/>
              </a:ext>
            </a:extLst>
          </p:cNvPr>
          <p:cNvSpPr>
            <a:spLocks noGrp="1"/>
          </p:cNvSpPr>
          <p:nvPr>
            <p:ph type="dt" sz="half" idx="10"/>
          </p:nvPr>
        </p:nvSpPr>
        <p:spPr/>
        <p:txBody>
          <a:bodyPr/>
          <a:lstStyle/>
          <a:p>
            <a:fld id="{4BBFB5E1-0FAC-154A-9F2A-B01D7B12EBE8}" type="datetime1">
              <a:rPr lang="zh-CN" altLang="en-US" smtClean="0"/>
              <a:t>2022/5/17</a:t>
            </a:fld>
            <a:endParaRPr lang="zh-CN" altLang="en-US"/>
          </a:p>
        </p:txBody>
      </p:sp>
      <p:sp>
        <p:nvSpPr>
          <p:cNvPr id="5" name="页脚占位符 4">
            <a:extLst>
              <a:ext uri="{FF2B5EF4-FFF2-40B4-BE49-F238E27FC236}">
                <a16:creationId xmlns:a16="http://schemas.microsoft.com/office/drawing/2014/main" id="{CCDABBB1-B0F8-4DFB-98C7-FC205B55A3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83CF23-11A4-4FB1-82DC-F570BAE4B27C}"/>
              </a:ext>
            </a:extLst>
          </p:cNvPr>
          <p:cNvSpPr>
            <a:spLocks noGrp="1"/>
          </p:cNvSpPr>
          <p:nvPr>
            <p:ph type="sldNum" sz="quarter" idx="12"/>
          </p:nvPr>
        </p:nvSpPr>
        <p:spPr/>
        <p:txBody>
          <a:bodyPr/>
          <a:lstStyle/>
          <a:p>
            <a:fld id="{24070186-7BEF-4D4D-838F-BDD76C07AA96}" type="slidenum">
              <a:rPr lang="zh-CN" altLang="en-US" smtClean="0"/>
              <a:t>‹#›</a:t>
            </a:fld>
            <a:endParaRPr lang="zh-CN" altLang="en-US"/>
          </a:p>
        </p:txBody>
      </p:sp>
    </p:spTree>
    <p:extLst>
      <p:ext uri="{BB962C8B-B14F-4D97-AF65-F5344CB8AC3E}">
        <p14:creationId xmlns:p14="http://schemas.microsoft.com/office/powerpoint/2010/main" val="3037301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500E5E-1EB4-42C7-B28F-F3098806D3E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30A779-E476-42EA-81D7-79B971AF003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2EFE58-0549-4D4C-A51D-6191B85F6079}"/>
              </a:ext>
            </a:extLst>
          </p:cNvPr>
          <p:cNvSpPr>
            <a:spLocks noGrp="1"/>
          </p:cNvSpPr>
          <p:nvPr>
            <p:ph type="dt" sz="half" idx="10"/>
          </p:nvPr>
        </p:nvSpPr>
        <p:spPr/>
        <p:txBody>
          <a:bodyPr/>
          <a:lstStyle/>
          <a:p>
            <a:fld id="{5D25E2CB-4BC1-7944-8A25-2AD376310EE9}" type="datetime1">
              <a:rPr lang="zh-CN" altLang="en-US" smtClean="0"/>
              <a:t>2022/5/17</a:t>
            </a:fld>
            <a:endParaRPr lang="zh-CN" altLang="en-US"/>
          </a:p>
        </p:txBody>
      </p:sp>
      <p:sp>
        <p:nvSpPr>
          <p:cNvPr id="5" name="页脚占位符 4">
            <a:extLst>
              <a:ext uri="{FF2B5EF4-FFF2-40B4-BE49-F238E27FC236}">
                <a16:creationId xmlns:a16="http://schemas.microsoft.com/office/drawing/2014/main" id="{0F065BCC-C762-48D7-884E-7A317BD56F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942915-2531-4467-81C2-A391A28F7903}"/>
              </a:ext>
            </a:extLst>
          </p:cNvPr>
          <p:cNvSpPr>
            <a:spLocks noGrp="1"/>
          </p:cNvSpPr>
          <p:nvPr>
            <p:ph type="sldNum" sz="quarter" idx="12"/>
          </p:nvPr>
        </p:nvSpPr>
        <p:spPr/>
        <p:txBody>
          <a:bodyPr/>
          <a:lstStyle/>
          <a:p>
            <a:fld id="{24070186-7BEF-4D4D-838F-BDD76C07AA96}" type="slidenum">
              <a:rPr lang="zh-CN" altLang="en-US" smtClean="0"/>
              <a:t>‹#›</a:t>
            </a:fld>
            <a:endParaRPr lang="zh-CN" altLang="en-US"/>
          </a:p>
        </p:txBody>
      </p:sp>
    </p:spTree>
    <p:extLst>
      <p:ext uri="{BB962C8B-B14F-4D97-AF65-F5344CB8AC3E}">
        <p14:creationId xmlns:p14="http://schemas.microsoft.com/office/powerpoint/2010/main" val="146926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76929-3EC0-408D-857D-1559C21ADB5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FE2FB2-55BA-47C2-A49A-B7F6C76C3D4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EF9331-BC8D-490C-B8DF-140066916256}"/>
              </a:ext>
            </a:extLst>
          </p:cNvPr>
          <p:cNvSpPr>
            <a:spLocks noGrp="1"/>
          </p:cNvSpPr>
          <p:nvPr>
            <p:ph type="dt" sz="half" idx="10"/>
          </p:nvPr>
        </p:nvSpPr>
        <p:spPr/>
        <p:txBody>
          <a:bodyPr/>
          <a:lstStyle/>
          <a:p>
            <a:fld id="{EA9C7B91-8704-B547-9926-53B0E9F1DD26}" type="datetime1">
              <a:rPr lang="zh-CN" altLang="en-US" smtClean="0"/>
              <a:t>2022/5/17</a:t>
            </a:fld>
            <a:endParaRPr lang="zh-CN" altLang="en-US"/>
          </a:p>
        </p:txBody>
      </p:sp>
      <p:sp>
        <p:nvSpPr>
          <p:cNvPr id="5" name="页脚占位符 4">
            <a:extLst>
              <a:ext uri="{FF2B5EF4-FFF2-40B4-BE49-F238E27FC236}">
                <a16:creationId xmlns:a16="http://schemas.microsoft.com/office/drawing/2014/main" id="{F9C9FFBE-7B48-48AA-A8EF-6DF6FED362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EB75D3-41BB-4AE9-9217-BE3830251B45}"/>
              </a:ext>
            </a:extLst>
          </p:cNvPr>
          <p:cNvSpPr>
            <a:spLocks noGrp="1"/>
          </p:cNvSpPr>
          <p:nvPr>
            <p:ph type="sldNum" sz="quarter" idx="12"/>
          </p:nvPr>
        </p:nvSpPr>
        <p:spPr/>
        <p:txBody>
          <a:bodyPr/>
          <a:lstStyle/>
          <a:p>
            <a:fld id="{24070186-7BEF-4D4D-838F-BDD76C07AA96}" type="slidenum">
              <a:rPr lang="zh-CN" altLang="en-US" smtClean="0"/>
              <a:t>‹#›</a:t>
            </a:fld>
            <a:endParaRPr lang="zh-CN" altLang="en-US" dirty="0"/>
          </a:p>
        </p:txBody>
      </p:sp>
    </p:spTree>
    <p:extLst>
      <p:ext uri="{BB962C8B-B14F-4D97-AF65-F5344CB8AC3E}">
        <p14:creationId xmlns:p14="http://schemas.microsoft.com/office/powerpoint/2010/main" val="360953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6168EB-14BE-4DF8-AA61-CCAE52B84CE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828377B-083D-46D4-9FC2-0430E49B5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11DDA2C-C4A7-4921-AED5-555861060056}"/>
              </a:ext>
            </a:extLst>
          </p:cNvPr>
          <p:cNvSpPr>
            <a:spLocks noGrp="1"/>
          </p:cNvSpPr>
          <p:nvPr>
            <p:ph type="dt" sz="half" idx="10"/>
          </p:nvPr>
        </p:nvSpPr>
        <p:spPr/>
        <p:txBody>
          <a:bodyPr/>
          <a:lstStyle/>
          <a:p>
            <a:fld id="{21350F17-7304-BE48-A841-284945228D6F}" type="datetime1">
              <a:rPr lang="zh-CN" altLang="en-US" smtClean="0"/>
              <a:t>2022/5/17</a:t>
            </a:fld>
            <a:endParaRPr lang="zh-CN" altLang="en-US"/>
          </a:p>
        </p:txBody>
      </p:sp>
      <p:sp>
        <p:nvSpPr>
          <p:cNvPr id="5" name="页脚占位符 4">
            <a:extLst>
              <a:ext uri="{FF2B5EF4-FFF2-40B4-BE49-F238E27FC236}">
                <a16:creationId xmlns:a16="http://schemas.microsoft.com/office/drawing/2014/main" id="{4E3AA934-8F5B-4BBD-B684-6428FACA2C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511E99-052E-4F15-8F99-263DB48BEF10}"/>
              </a:ext>
            </a:extLst>
          </p:cNvPr>
          <p:cNvSpPr>
            <a:spLocks noGrp="1"/>
          </p:cNvSpPr>
          <p:nvPr>
            <p:ph type="sldNum" sz="quarter" idx="12"/>
          </p:nvPr>
        </p:nvSpPr>
        <p:spPr/>
        <p:txBody>
          <a:bodyPr/>
          <a:lstStyle/>
          <a:p>
            <a:fld id="{24070186-7BEF-4D4D-838F-BDD76C07AA96}" type="slidenum">
              <a:rPr lang="zh-CN" altLang="en-US" smtClean="0"/>
              <a:t>‹#›</a:t>
            </a:fld>
            <a:endParaRPr lang="zh-CN" altLang="en-US"/>
          </a:p>
        </p:txBody>
      </p:sp>
    </p:spTree>
    <p:extLst>
      <p:ext uri="{BB962C8B-B14F-4D97-AF65-F5344CB8AC3E}">
        <p14:creationId xmlns:p14="http://schemas.microsoft.com/office/powerpoint/2010/main" val="55051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C10D4C-D698-4195-8DF8-E27EB8D59A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438484-5665-492D-A69D-D2EEE16B43A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9E1D7D-9B76-474E-89EE-1E2AF470C93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1CBA82-7747-4761-BCC4-916D4E8D3FF9}"/>
              </a:ext>
            </a:extLst>
          </p:cNvPr>
          <p:cNvSpPr>
            <a:spLocks noGrp="1"/>
          </p:cNvSpPr>
          <p:nvPr>
            <p:ph type="dt" sz="half" idx="10"/>
          </p:nvPr>
        </p:nvSpPr>
        <p:spPr/>
        <p:txBody>
          <a:bodyPr/>
          <a:lstStyle/>
          <a:p>
            <a:fld id="{F1E9028A-E667-4F41-858C-054B1274D93D}" type="datetime1">
              <a:rPr lang="zh-CN" altLang="en-US" smtClean="0"/>
              <a:t>2022/5/17</a:t>
            </a:fld>
            <a:endParaRPr lang="zh-CN" altLang="en-US"/>
          </a:p>
        </p:txBody>
      </p:sp>
      <p:sp>
        <p:nvSpPr>
          <p:cNvPr id="6" name="页脚占位符 5">
            <a:extLst>
              <a:ext uri="{FF2B5EF4-FFF2-40B4-BE49-F238E27FC236}">
                <a16:creationId xmlns:a16="http://schemas.microsoft.com/office/drawing/2014/main" id="{F5D55166-9399-4543-9AE1-C9F6950576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96BCA1-F2EE-462A-A5E6-FCF6DAF99403}"/>
              </a:ext>
            </a:extLst>
          </p:cNvPr>
          <p:cNvSpPr>
            <a:spLocks noGrp="1"/>
          </p:cNvSpPr>
          <p:nvPr>
            <p:ph type="sldNum" sz="quarter" idx="12"/>
          </p:nvPr>
        </p:nvSpPr>
        <p:spPr/>
        <p:txBody>
          <a:bodyPr/>
          <a:lstStyle/>
          <a:p>
            <a:fld id="{24070186-7BEF-4D4D-838F-BDD76C07AA96}" type="slidenum">
              <a:rPr lang="zh-CN" altLang="en-US" smtClean="0"/>
              <a:t>‹#›</a:t>
            </a:fld>
            <a:endParaRPr lang="zh-CN" altLang="en-US"/>
          </a:p>
        </p:txBody>
      </p:sp>
    </p:spTree>
    <p:extLst>
      <p:ext uri="{BB962C8B-B14F-4D97-AF65-F5344CB8AC3E}">
        <p14:creationId xmlns:p14="http://schemas.microsoft.com/office/powerpoint/2010/main" val="334091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4D8B5C-96DE-4B4B-B2F9-8ADE8FA9344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03AF90-5743-4155-84A4-D6A5325686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021599-BCAB-43E3-89DD-09DF4942070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478EE0-A6D2-474D-87FE-21C110AAA6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7D05E11-963A-40A3-906F-B37BB6891A7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C8CF6DA-8150-48E4-A6EE-F013D662A513}"/>
              </a:ext>
            </a:extLst>
          </p:cNvPr>
          <p:cNvSpPr>
            <a:spLocks noGrp="1"/>
          </p:cNvSpPr>
          <p:nvPr>
            <p:ph type="dt" sz="half" idx="10"/>
          </p:nvPr>
        </p:nvSpPr>
        <p:spPr/>
        <p:txBody>
          <a:bodyPr/>
          <a:lstStyle/>
          <a:p>
            <a:fld id="{82EB2630-815D-2F44-8A6A-3D282928C378}" type="datetime1">
              <a:rPr lang="zh-CN" altLang="en-US" smtClean="0"/>
              <a:t>2022/5/17</a:t>
            </a:fld>
            <a:endParaRPr lang="zh-CN" altLang="en-US"/>
          </a:p>
        </p:txBody>
      </p:sp>
      <p:sp>
        <p:nvSpPr>
          <p:cNvPr id="8" name="页脚占位符 7">
            <a:extLst>
              <a:ext uri="{FF2B5EF4-FFF2-40B4-BE49-F238E27FC236}">
                <a16:creationId xmlns:a16="http://schemas.microsoft.com/office/drawing/2014/main" id="{254F4B8D-115C-4B09-B3B5-F58148A7B6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DE493FF-A8C9-4429-982B-1B3FF3A6BEB5}"/>
              </a:ext>
            </a:extLst>
          </p:cNvPr>
          <p:cNvSpPr>
            <a:spLocks noGrp="1"/>
          </p:cNvSpPr>
          <p:nvPr>
            <p:ph type="sldNum" sz="quarter" idx="12"/>
          </p:nvPr>
        </p:nvSpPr>
        <p:spPr/>
        <p:txBody>
          <a:bodyPr/>
          <a:lstStyle/>
          <a:p>
            <a:fld id="{24070186-7BEF-4D4D-838F-BDD76C07AA96}" type="slidenum">
              <a:rPr lang="zh-CN" altLang="en-US" smtClean="0"/>
              <a:t>‹#›</a:t>
            </a:fld>
            <a:endParaRPr lang="zh-CN" altLang="en-US"/>
          </a:p>
        </p:txBody>
      </p:sp>
    </p:spTree>
    <p:extLst>
      <p:ext uri="{BB962C8B-B14F-4D97-AF65-F5344CB8AC3E}">
        <p14:creationId xmlns:p14="http://schemas.microsoft.com/office/powerpoint/2010/main" val="544180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A38C06-F479-4314-AA4D-8D4200546EA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F2C32AA-673A-4446-986E-3676E518857B}"/>
              </a:ext>
            </a:extLst>
          </p:cNvPr>
          <p:cNvSpPr>
            <a:spLocks noGrp="1"/>
          </p:cNvSpPr>
          <p:nvPr>
            <p:ph type="dt" sz="half" idx="10"/>
          </p:nvPr>
        </p:nvSpPr>
        <p:spPr/>
        <p:txBody>
          <a:bodyPr/>
          <a:lstStyle/>
          <a:p>
            <a:fld id="{98949771-29F3-C84B-8C63-8EEBEE28EAA1}" type="datetime1">
              <a:rPr lang="zh-CN" altLang="en-US" smtClean="0"/>
              <a:t>2022/5/17</a:t>
            </a:fld>
            <a:endParaRPr lang="zh-CN" altLang="en-US"/>
          </a:p>
        </p:txBody>
      </p:sp>
      <p:sp>
        <p:nvSpPr>
          <p:cNvPr id="4" name="页脚占位符 3">
            <a:extLst>
              <a:ext uri="{FF2B5EF4-FFF2-40B4-BE49-F238E27FC236}">
                <a16:creationId xmlns:a16="http://schemas.microsoft.com/office/drawing/2014/main" id="{8A3D6632-D30A-4ABC-8F88-4B48DCD4445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A3DA2A-4370-45DF-BCB9-406F2B6D1CE2}"/>
              </a:ext>
            </a:extLst>
          </p:cNvPr>
          <p:cNvSpPr>
            <a:spLocks noGrp="1"/>
          </p:cNvSpPr>
          <p:nvPr>
            <p:ph type="sldNum" sz="quarter" idx="12"/>
          </p:nvPr>
        </p:nvSpPr>
        <p:spPr/>
        <p:txBody>
          <a:bodyPr/>
          <a:lstStyle/>
          <a:p>
            <a:fld id="{24070186-7BEF-4D4D-838F-BDD76C07AA96}" type="slidenum">
              <a:rPr lang="zh-CN" altLang="en-US" smtClean="0"/>
              <a:t>‹#›</a:t>
            </a:fld>
            <a:endParaRPr lang="zh-CN" altLang="en-US"/>
          </a:p>
        </p:txBody>
      </p:sp>
    </p:spTree>
    <p:extLst>
      <p:ext uri="{BB962C8B-B14F-4D97-AF65-F5344CB8AC3E}">
        <p14:creationId xmlns:p14="http://schemas.microsoft.com/office/powerpoint/2010/main" val="3034451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EFF4D7-97DC-4A80-8BCE-D8AC86567C6E}"/>
              </a:ext>
            </a:extLst>
          </p:cNvPr>
          <p:cNvSpPr>
            <a:spLocks noGrp="1"/>
          </p:cNvSpPr>
          <p:nvPr>
            <p:ph type="dt" sz="half" idx="10"/>
          </p:nvPr>
        </p:nvSpPr>
        <p:spPr/>
        <p:txBody>
          <a:bodyPr/>
          <a:lstStyle/>
          <a:p>
            <a:fld id="{CDBF9FF8-A3A8-EA4F-976D-9EADDBA59A79}" type="datetime1">
              <a:rPr lang="zh-CN" altLang="en-US" smtClean="0"/>
              <a:t>2022/5/17</a:t>
            </a:fld>
            <a:endParaRPr lang="zh-CN" altLang="en-US"/>
          </a:p>
        </p:txBody>
      </p:sp>
      <p:sp>
        <p:nvSpPr>
          <p:cNvPr id="3" name="页脚占位符 2">
            <a:extLst>
              <a:ext uri="{FF2B5EF4-FFF2-40B4-BE49-F238E27FC236}">
                <a16:creationId xmlns:a16="http://schemas.microsoft.com/office/drawing/2014/main" id="{DBFD7B41-073B-45E6-B6E0-8E8F927757C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1A58353-36FA-4BE2-A2FA-C508AB08728F}"/>
              </a:ext>
            </a:extLst>
          </p:cNvPr>
          <p:cNvSpPr>
            <a:spLocks noGrp="1"/>
          </p:cNvSpPr>
          <p:nvPr>
            <p:ph type="sldNum" sz="quarter" idx="12"/>
          </p:nvPr>
        </p:nvSpPr>
        <p:spPr/>
        <p:txBody>
          <a:bodyPr/>
          <a:lstStyle/>
          <a:p>
            <a:fld id="{24070186-7BEF-4D4D-838F-BDD76C07AA96}" type="slidenum">
              <a:rPr lang="zh-CN" altLang="en-US" smtClean="0"/>
              <a:t>‹#›</a:t>
            </a:fld>
            <a:endParaRPr lang="zh-CN" altLang="en-US"/>
          </a:p>
        </p:txBody>
      </p:sp>
    </p:spTree>
    <p:extLst>
      <p:ext uri="{BB962C8B-B14F-4D97-AF65-F5344CB8AC3E}">
        <p14:creationId xmlns:p14="http://schemas.microsoft.com/office/powerpoint/2010/main" val="188358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05CF7-705B-4C3C-95AF-1314CAC78C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B73FA4-A451-450D-9298-BD7FA7BE3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5231FDC-139A-4C5F-87A7-5043EC8DB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7153ED9-5B52-4285-8A9B-84156A1762CD}"/>
              </a:ext>
            </a:extLst>
          </p:cNvPr>
          <p:cNvSpPr>
            <a:spLocks noGrp="1"/>
          </p:cNvSpPr>
          <p:nvPr>
            <p:ph type="dt" sz="half" idx="10"/>
          </p:nvPr>
        </p:nvSpPr>
        <p:spPr/>
        <p:txBody>
          <a:bodyPr/>
          <a:lstStyle/>
          <a:p>
            <a:fld id="{30245D22-4274-E24F-9E3A-CF38BCAD2444}" type="datetime1">
              <a:rPr lang="zh-CN" altLang="en-US" smtClean="0"/>
              <a:t>2022/5/17</a:t>
            </a:fld>
            <a:endParaRPr lang="zh-CN" altLang="en-US"/>
          </a:p>
        </p:txBody>
      </p:sp>
      <p:sp>
        <p:nvSpPr>
          <p:cNvPr id="6" name="页脚占位符 5">
            <a:extLst>
              <a:ext uri="{FF2B5EF4-FFF2-40B4-BE49-F238E27FC236}">
                <a16:creationId xmlns:a16="http://schemas.microsoft.com/office/drawing/2014/main" id="{620D90DF-7938-4C82-910B-9FDD003354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F49E0A-AFD6-4466-9F2B-3593CAA07B92}"/>
              </a:ext>
            </a:extLst>
          </p:cNvPr>
          <p:cNvSpPr>
            <a:spLocks noGrp="1"/>
          </p:cNvSpPr>
          <p:nvPr>
            <p:ph type="sldNum" sz="quarter" idx="12"/>
          </p:nvPr>
        </p:nvSpPr>
        <p:spPr/>
        <p:txBody>
          <a:bodyPr/>
          <a:lstStyle/>
          <a:p>
            <a:fld id="{24070186-7BEF-4D4D-838F-BDD76C07AA96}" type="slidenum">
              <a:rPr lang="zh-CN" altLang="en-US" smtClean="0"/>
              <a:t>‹#›</a:t>
            </a:fld>
            <a:endParaRPr lang="zh-CN" altLang="en-US"/>
          </a:p>
        </p:txBody>
      </p:sp>
    </p:spTree>
    <p:extLst>
      <p:ext uri="{BB962C8B-B14F-4D97-AF65-F5344CB8AC3E}">
        <p14:creationId xmlns:p14="http://schemas.microsoft.com/office/powerpoint/2010/main" val="2926912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58FFD-C8E2-47E2-BDA2-45F9D655FF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A95674E-65CE-47C4-8C0A-28E453F01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2782C7-65B5-4B8C-93D0-C508411237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6CA2B58-73F7-4038-837F-9CC6B03E2A4F}"/>
              </a:ext>
            </a:extLst>
          </p:cNvPr>
          <p:cNvSpPr>
            <a:spLocks noGrp="1"/>
          </p:cNvSpPr>
          <p:nvPr>
            <p:ph type="dt" sz="half" idx="10"/>
          </p:nvPr>
        </p:nvSpPr>
        <p:spPr/>
        <p:txBody>
          <a:bodyPr/>
          <a:lstStyle/>
          <a:p>
            <a:fld id="{27229955-206E-7747-B46E-A6AEE9DC5E77}" type="datetime1">
              <a:rPr lang="zh-CN" altLang="en-US" smtClean="0"/>
              <a:t>2022/5/17</a:t>
            </a:fld>
            <a:endParaRPr lang="zh-CN" altLang="en-US"/>
          </a:p>
        </p:txBody>
      </p:sp>
      <p:sp>
        <p:nvSpPr>
          <p:cNvPr id="6" name="页脚占位符 5">
            <a:extLst>
              <a:ext uri="{FF2B5EF4-FFF2-40B4-BE49-F238E27FC236}">
                <a16:creationId xmlns:a16="http://schemas.microsoft.com/office/drawing/2014/main" id="{8347C6DE-DDF2-407E-8FD8-318BF9CC85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85DF98-FDDF-48A2-B19E-58B51517CC1E}"/>
              </a:ext>
            </a:extLst>
          </p:cNvPr>
          <p:cNvSpPr>
            <a:spLocks noGrp="1"/>
          </p:cNvSpPr>
          <p:nvPr>
            <p:ph type="sldNum" sz="quarter" idx="12"/>
          </p:nvPr>
        </p:nvSpPr>
        <p:spPr/>
        <p:txBody>
          <a:bodyPr/>
          <a:lstStyle/>
          <a:p>
            <a:fld id="{24070186-7BEF-4D4D-838F-BDD76C07AA96}" type="slidenum">
              <a:rPr lang="zh-CN" altLang="en-US" smtClean="0"/>
              <a:t>‹#›</a:t>
            </a:fld>
            <a:endParaRPr lang="zh-CN" altLang="en-US"/>
          </a:p>
        </p:txBody>
      </p:sp>
    </p:spTree>
    <p:extLst>
      <p:ext uri="{BB962C8B-B14F-4D97-AF65-F5344CB8AC3E}">
        <p14:creationId xmlns:p14="http://schemas.microsoft.com/office/powerpoint/2010/main" val="259026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BB8B977-A2F6-4937-BD20-DB54B18EB8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20A7757-9FBF-4066-AAFB-9252DFF655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E670D3-814F-4AB4-9300-F4E2BFFFBD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784325-B367-A44F-95C0-0E76262C1266}" type="datetime1">
              <a:rPr lang="zh-CN" altLang="en-US" smtClean="0"/>
              <a:t>2022/5/17</a:t>
            </a:fld>
            <a:endParaRPr lang="zh-CN" altLang="en-US"/>
          </a:p>
        </p:txBody>
      </p:sp>
      <p:sp>
        <p:nvSpPr>
          <p:cNvPr id="5" name="页脚占位符 4">
            <a:extLst>
              <a:ext uri="{FF2B5EF4-FFF2-40B4-BE49-F238E27FC236}">
                <a16:creationId xmlns:a16="http://schemas.microsoft.com/office/drawing/2014/main" id="{50C1B616-AFA7-4CC2-B46B-8C17A9EED2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A5482EC-428A-4D5C-9979-62F58A5648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70186-7BEF-4D4D-838F-BDD76C07AA96}" type="slidenum">
              <a:rPr lang="zh-CN" altLang="en-US" smtClean="0"/>
              <a:t>‹#›</a:t>
            </a:fld>
            <a:endParaRPr lang="zh-CN" altLang="en-US"/>
          </a:p>
        </p:txBody>
      </p:sp>
      <p:sp>
        <p:nvSpPr>
          <p:cNvPr id="7" name="文本框 6">
            <a:extLst>
              <a:ext uri="{FF2B5EF4-FFF2-40B4-BE49-F238E27FC236}">
                <a16:creationId xmlns:a16="http://schemas.microsoft.com/office/drawing/2014/main" id="{AEAA1089-23D9-6642-9F27-287AF9827486}"/>
              </a:ext>
            </a:extLst>
          </p:cNvPr>
          <p:cNvSpPr txBox="1"/>
          <p:nvPr userDrawn="1"/>
        </p:nvSpPr>
        <p:spPr>
          <a:xfrm>
            <a:off x="11220226" y="6356350"/>
            <a:ext cx="860612"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7DCF4F-4DEB-D749-813D-78BDB3F8C8D7}" type="slidenum">
              <a:rPr kumimoji="1" lang="en-US" altLang="zh-CN" smtClean="0"/>
              <a:pPr marL="0" marR="0" lvl="0" indent="0" algn="r" defTabSz="914400" rtl="0" eaLnBrk="1" fontAlgn="auto" latinLnBrk="0" hangingPunct="1">
                <a:lnSpc>
                  <a:spcPct val="100000"/>
                </a:lnSpc>
                <a:spcBef>
                  <a:spcPts val="0"/>
                </a:spcBef>
                <a:spcAft>
                  <a:spcPts val="0"/>
                </a:spcAft>
                <a:buClrTx/>
                <a:buSzTx/>
                <a:buFontTx/>
                <a:buNone/>
                <a:tabLst/>
                <a:defRPr/>
              </a:pPr>
              <a:t>‹#›</a:t>
            </a:fld>
            <a:r>
              <a:rPr kumimoji="1" lang="en-US" altLang="zh-CN" dirty="0"/>
              <a:t>/13</a:t>
            </a:r>
            <a:endParaRPr lang="zh-CN" altLang="en-US" dirty="0"/>
          </a:p>
        </p:txBody>
      </p:sp>
    </p:spTree>
    <p:extLst>
      <p:ext uri="{BB962C8B-B14F-4D97-AF65-F5344CB8AC3E}">
        <p14:creationId xmlns:p14="http://schemas.microsoft.com/office/powerpoint/2010/main" val="1550749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60E2E-9009-4122-A178-077D8F42AC12}"/>
              </a:ext>
            </a:extLst>
          </p:cNvPr>
          <p:cNvSpPr>
            <a:spLocks noGrp="1"/>
          </p:cNvSpPr>
          <p:nvPr>
            <p:ph type="ctrTitle"/>
          </p:nvPr>
        </p:nvSpPr>
        <p:spPr/>
        <p:txBody>
          <a:bodyPr>
            <a:normAutofit/>
          </a:bodyPr>
          <a:lstStyle/>
          <a:p>
            <a:r>
              <a:rPr lang="zh-CN" altLang="en-US" dirty="0"/>
              <a:t>海冰动力学文献</a:t>
            </a:r>
            <a:br>
              <a:rPr lang="en-US" altLang="zh-CN" dirty="0"/>
            </a:br>
            <a:r>
              <a:rPr lang="en-US" altLang="zh-CN" b="1" dirty="0" err="1"/>
              <a:t>SIREx</a:t>
            </a:r>
            <a:r>
              <a:rPr lang="zh-CN" altLang="en-US" b="1" dirty="0"/>
              <a:t> </a:t>
            </a:r>
            <a:r>
              <a:rPr lang="en-US" altLang="zh-CN" b="1" dirty="0"/>
              <a:t>part</a:t>
            </a:r>
            <a:r>
              <a:rPr lang="zh-CN" altLang="en-US" b="1" dirty="0"/>
              <a:t> </a:t>
            </a:r>
            <a:r>
              <a:rPr lang="en-US" altLang="zh-CN" b="1" dirty="0"/>
              <a:t>2</a:t>
            </a:r>
            <a:endParaRPr lang="zh-CN" altLang="en-US" dirty="0"/>
          </a:p>
        </p:txBody>
      </p:sp>
      <p:sp>
        <p:nvSpPr>
          <p:cNvPr id="3" name="副标题 2">
            <a:extLst>
              <a:ext uri="{FF2B5EF4-FFF2-40B4-BE49-F238E27FC236}">
                <a16:creationId xmlns:a16="http://schemas.microsoft.com/office/drawing/2014/main" id="{57D67C59-3BDB-49C8-B126-4ADF50AFAE2F}"/>
              </a:ext>
            </a:extLst>
          </p:cNvPr>
          <p:cNvSpPr>
            <a:spLocks noGrp="1"/>
          </p:cNvSpPr>
          <p:nvPr>
            <p:ph type="subTitle" idx="1"/>
          </p:nvPr>
        </p:nvSpPr>
        <p:spPr/>
        <p:txBody>
          <a:bodyPr/>
          <a:lstStyle/>
          <a:p>
            <a:r>
              <a:rPr lang="en-US" altLang="zh-CN" dirty="0"/>
              <a:t>05.09</a:t>
            </a:r>
          </a:p>
        </p:txBody>
      </p:sp>
      <p:sp>
        <p:nvSpPr>
          <p:cNvPr id="5" name="矩形 4">
            <a:extLst>
              <a:ext uri="{FF2B5EF4-FFF2-40B4-BE49-F238E27FC236}">
                <a16:creationId xmlns:a16="http://schemas.microsoft.com/office/drawing/2014/main" id="{0FD37EE3-4BCB-C042-9358-BAA0A0816EA3}"/>
              </a:ext>
            </a:extLst>
          </p:cNvPr>
          <p:cNvSpPr/>
          <p:nvPr/>
        </p:nvSpPr>
        <p:spPr>
          <a:xfrm>
            <a:off x="8456023" y="5917475"/>
            <a:ext cx="3735977" cy="94052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62604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0A40594-61FF-85DB-66AB-BA4770F72B1B}"/>
              </a:ext>
            </a:extLst>
          </p:cNvPr>
          <p:cNvSpPr>
            <a:spLocks noGrp="1"/>
          </p:cNvSpPr>
          <p:nvPr>
            <p:ph type="body" sz="half" idx="2"/>
          </p:nvPr>
        </p:nvSpPr>
        <p:spPr>
          <a:xfrm>
            <a:off x="5870448" y="5070763"/>
            <a:ext cx="6053328" cy="1078577"/>
          </a:xfrm>
        </p:spPr>
        <p:txBody>
          <a:bodyPr>
            <a:normAutofit lnSpcReduction="10000"/>
          </a:bodyPr>
          <a:lstStyle/>
          <a:p>
            <a:r>
              <a:rPr lang="en-US" altLang="zh-CN" sz="2400" dirty="0"/>
              <a:t>The scalar metric for growth rates is defined as the integrated area between the growth rates of each model to RGPS.</a:t>
            </a:r>
          </a:p>
        </p:txBody>
      </p:sp>
      <p:pic>
        <p:nvPicPr>
          <p:cNvPr id="5" name="图片 4">
            <a:extLst>
              <a:ext uri="{FF2B5EF4-FFF2-40B4-BE49-F238E27FC236}">
                <a16:creationId xmlns:a16="http://schemas.microsoft.com/office/drawing/2014/main" id="{50F920FE-49A6-77CE-C7E9-80907F86C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3" y="95003"/>
            <a:ext cx="5748815" cy="6364224"/>
          </a:xfrm>
          <a:prstGeom prst="rect">
            <a:avLst/>
          </a:prstGeom>
        </p:spPr>
      </p:pic>
      <p:sp>
        <p:nvSpPr>
          <p:cNvPr id="7" name="文本框 6">
            <a:extLst>
              <a:ext uri="{FF2B5EF4-FFF2-40B4-BE49-F238E27FC236}">
                <a16:creationId xmlns:a16="http://schemas.microsoft.com/office/drawing/2014/main" id="{CC05EDBC-5284-A71D-CFEB-D3F0305D585E}"/>
              </a:ext>
            </a:extLst>
          </p:cNvPr>
          <p:cNvSpPr txBox="1"/>
          <p:nvPr/>
        </p:nvSpPr>
        <p:spPr>
          <a:xfrm>
            <a:off x="5825798" y="739299"/>
            <a:ext cx="6097978" cy="3690198"/>
          </a:xfrm>
          <a:prstGeom prst="rect">
            <a:avLst/>
          </a:prstGeom>
        </p:spPr>
        <p:txBody>
          <a:bodyPr vert="horz" lIns="91440" tIns="45720" rIns="91440" bIns="45720" rtlCol="0">
            <a:normAutofit fontScale="92500"/>
          </a:bodyPr>
          <a:lstStyle>
            <a:lvl1pPr indent="0">
              <a:lnSpc>
                <a:spcPct val="90000"/>
              </a:lnSpc>
              <a:spcBef>
                <a:spcPts val="1000"/>
              </a:spcBef>
              <a:buFont typeface="Arial" panose="020B0604020202020204" pitchFamily="34" charset="0"/>
              <a:buNone/>
              <a:defRPr sz="2000"/>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pPr marL="342900" indent="-342900">
              <a:buFont typeface="Arial" panose="020B0604020202020204" pitchFamily="34" charset="0"/>
              <a:buChar char="•"/>
            </a:pPr>
            <a:r>
              <a:rPr lang="zh-CN" altLang="en-US" sz="2800" dirty="0"/>
              <a:t>LKF growth rate</a:t>
            </a:r>
            <a:r>
              <a:rPr lang="en-US" altLang="zh-CN" sz="2800" dirty="0"/>
              <a:t>:</a:t>
            </a:r>
            <a:r>
              <a:rPr lang="zh-CN" altLang="en-US" sz="2800" dirty="0"/>
              <a:t> the change in length of an LKF between two records</a:t>
            </a:r>
            <a:r>
              <a:rPr lang="en-US" altLang="zh-CN" sz="2800" dirty="0"/>
              <a:t>.</a:t>
            </a:r>
          </a:p>
          <a:p>
            <a:pPr marL="342900" indent="-342900">
              <a:buFont typeface="Arial" panose="020B0604020202020204" pitchFamily="34" charset="0"/>
              <a:buChar char="•"/>
            </a:pPr>
            <a:r>
              <a:rPr lang="en-US" altLang="zh-CN" sz="2800" dirty="0"/>
              <a:t>The majority of the models overestimate large growth events,</a:t>
            </a:r>
            <a:r>
              <a:rPr lang="zh-CN" altLang="en-US" sz="2800" dirty="0"/>
              <a:t> </a:t>
            </a:r>
            <a:r>
              <a:rPr lang="en-US" altLang="zh-CN" sz="2800" dirty="0"/>
              <a:t>most of these models also produce</a:t>
            </a:r>
            <a:r>
              <a:rPr lang="zh-CN" altLang="en-US" sz="2800" dirty="0"/>
              <a:t> </a:t>
            </a:r>
            <a:r>
              <a:rPr lang="en-US" altLang="zh-CN" sz="2800" dirty="0"/>
              <a:t>too few LKFs.</a:t>
            </a:r>
          </a:p>
          <a:p>
            <a:pPr marL="342900" indent="-342900">
              <a:buFont typeface="Arial" panose="020B0604020202020204" pitchFamily="34" charset="0"/>
              <a:buChar char="•"/>
            </a:pPr>
            <a:r>
              <a:rPr lang="en-US" altLang="zh-CN" sz="2800" dirty="0"/>
              <a:t>The growth rates computed for our 3-daily data are limited by the</a:t>
            </a:r>
            <a:r>
              <a:rPr lang="zh-CN" altLang="en-US" sz="2800" dirty="0"/>
              <a:t> </a:t>
            </a:r>
            <a:r>
              <a:rPr lang="en-US" altLang="zh-CN" sz="2800" dirty="0"/>
              <a:t>length of the LKFs.</a:t>
            </a:r>
            <a:r>
              <a:rPr lang="zh-CN" altLang="en-US" sz="2800" dirty="0"/>
              <a:t> </a:t>
            </a:r>
            <a:r>
              <a:rPr lang="en-US" altLang="zh-CN" sz="2800" dirty="0"/>
              <a:t>A temporal sampling rate of seconds to minutes would be required.</a:t>
            </a:r>
          </a:p>
        </p:txBody>
      </p:sp>
    </p:spTree>
    <p:extLst>
      <p:ext uri="{BB962C8B-B14F-4D97-AF65-F5344CB8AC3E}">
        <p14:creationId xmlns:p14="http://schemas.microsoft.com/office/powerpoint/2010/main" val="3867141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0A40594-61FF-85DB-66AB-BA4770F72B1B}"/>
              </a:ext>
            </a:extLst>
          </p:cNvPr>
          <p:cNvSpPr>
            <a:spLocks noGrp="1"/>
          </p:cNvSpPr>
          <p:nvPr>
            <p:ph type="body" sz="half" idx="2"/>
          </p:nvPr>
        </p:nvSpPr>
        <p:spPr>
          <a:xfrm>
            <a:off x="9797143" y="406136"/>
            <a:ext cx="2394857" cy="6208420"/>
          </a:xfrm>
        </p:spPr>
        <p:txBody>
          <a:bodyPr>
            <a:normAutofit/>
          </a:bodyPr>
          <a:lstStyle/>
          <a:p>
            <a:r>
              <a:rPr lang="en-US" altLang="zh-CN" sz="1800" dirty="0"/>
              <a:t>All model values are </a:t>
            </a:r>
            <a:r>
              <a:rPr lang="en-US" altLang="zh-CN" sz="1800" dirty="0">
                <a:solidFill>
                  <a:srgbClr val="C00000"/>
                </a:solidFill>
              </a:rPr>
              <a:t>normalized with the interannual variability </a:t>
            </a:r>
            <a:r>
              <a:rPr lang="en-US" altLang="zh-CN" sz="1800" dirty="0"/>
              <a:t>for the given property in the RGPS data set.</a:t>
            </a:r>
          </a:p>
          <a:p>
            <a:r>
              <a:rPr lang="en-US" altLang="zh-CN" sz="1800" dirty="0"/>
              <a:t>For density, two skill metric values are computed: The sum of over- and underestimation as a measure for the entire distribution of LKFs and the difference between both as a measure for the overall area covered by LKFs. </a:t>
            </a:r>
          </a:p>
          <a:p>
            <a:r>
              <a:rPr lang="en-US" altLang="zh-CN" sz="2000" dirty="0"/>
              <a:t>Density</a:t>
            </a:r>
            <a:r>
              <a:rPr lang="zh-CN" altLang="en-US" sz="2000" dirty="0"/>
              <a:t> </a:t>
            </a:r>
            <a:r>
              <a:rPr lang="en-US" altLang="zh-CN" sz="2000" dirty="0">
                <a:sym typeface="Wingdings" pitchFamily="2" charset="2"/>
              </a:rPr>
              <a:t></a:t>
            </a:r>
            <a:r>
              <a:rPr lang="zh-CN" altLang="en-US" sz="2000" dirty="0"/>
              <a:t> </a:t>
            </a:r>
            <a:r>
              <a:rPr lang="en-US" altLang="zh-CN" sz="2000" dirty="0"/>
              <a:t>Length</a:t>
            </a:r>
          </a:p>
          <a:p>
            <a:r>
              <a:rPr lang="en-US" altLang="zh-CN" sz="2000" dirty="0"/>
              <a:t>Length</a:t>
            </a:r>
            <a:r>
              <a:rPr lang="zh-CN" altLang="en-US" sz="2000" dirty="0"/>
              <a:t> </a:t>
            </a:r>
            <a:r>
              <a:rPr lang="en-US" altLang="zh-CN" sz="2000" dirty="0">
                <a:sym typeface="Wingdings" pitchFamily="2" charset="2"/>
              </a:rPr>
              <a:t></a:t>
            </a:r>
            <a:r>
              <a:rPr lang="zh-CN" altLang="en-US" sz="2000" dirty="0"/>
              <a:t>  </a:t>
            </a:r>
            <a:r>
              <a:rPr lang="en-US" altLang="zh-CN" sz="2000" dirty="0"/>
              <a:t>Lifetime</a:t>
            </a:r>
          </a:p>
          <a:p>
            <a:r>
              <a:rPr lang="en-US" altLang="zh-CN" sz="2000" dirty="0"/>
              <a:t>Length</a:t>
            </a:r>
            <a:r>
              <a:rPr lang="zh-CN" altLang="en-US" sz="2000" dirty="0"/>
              <a:t> </a:t>
            </a:r>
            <a:r>
              <a:rPr lang="en-US" altLang="zh-CN" sz="2000" dirty="0">
                <a:sym typeface="Wingdings" pitchFamily="2" charset="2"/>
              </a:rPr>
              <a:t></a:t>
            </a:r>
            <a:r>
              <a:rPr lang="zh-CN" altLang="en-US" sz="2000" dirty="0">
                <a:sym typeface="Wingdings" pitchFamily="2" charset="2"/>
              </a:rPr>
              <a:t> </a:t>
            </a:r>
            <a:r>
              <a:rPr lang="en-US" altLang="zh-CN" sz="2000" dirty="0">
                <a:sym typeface="Wingdings" pitchFamily="2" charset="2"/>
              </a:rPr>
              <a:t>Growth</a:t>
            </a:r>
            <a:r>
              <a:rPr lang="zh-CN" altLang="en-US" sz="2000" dirty="0">
                <a:sym typeface="Wingdings" pitchFamily="2" charset="2"/>
              </a:rPr>
              <a:t> </a:t>
            </a:r>
            <a:r>
              <a:rPr lang="en-US" altLang="zh-CN" sz="2000" dirty="0">
                <a:sym typeface="Wingdings" pitchFamily="2" charset="2"/>
              </a:rPr>
              <a:t>rates</a:t>
            </a:r>
            <a:endParaRPr lang="en-US" altLang="zh-CN" sz="2000" dirty="0"/>
          </a:p>
        </p:txBody>
      </p:sp>
      <p:pic>
        <p:nvPicPr>
          <p:cNvPr id="3" name="图片 2">
            <a:extLst>
              <a:ext uri="{FF2B5EF4-FFF2-40B4-BE49-F238E27FC236}">
                <a16:creationId xmlns:a16="http://schemas.microsoft.com/office/drawing/2014/main" id="{0322A67C-D015-5D9A-0267-9FF974C1BD2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502" y="0"/>
            <a:ext cx="10167305" cy="6867144"/>
          </a:xfrm>
          <a:prstGeom prst="rect">
            <a:avLst/>
          </a:prstGeom>
        </p:spPr>
      </p:pic>
    </p:spTree>
    <p:extLst>
      <p:ext uri="{BB962C8B-B14F-4D97-AF65-F5344CB8AC3E}">
        <p14:creationId xmlns:p14="http://schemas.microsoft.com/office/powerpoint/2010/main" val="4028078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0A40594-61FF-85DB-66AB-BA4770F72B1B}"/>
              </a:ext>
            </a:extLst>
          </p:cNvPr>
          <p:cNvSpPr>
            <a:spLocks noGrp="1"/>
          </p:cNvSpPr>
          <p:nvPr>
            <p:ph type="body" sz="half" idx="2"/>
          </p:nvPr>
        </p:nvSpPr>
        <p:spPr>
          <a:xfrm>
            <a:off x="5285477" y="5545776"/>
            <a:ext cx="6322971" cy="1173136"/>
          </a:xfrm>
        </p:spPr>
        <p:txBody>
          <a:bodyPr>
            <a:normAutofit lnSpcReduction="10000"/>
          </a:bodyPr>
          <a:lstStyle/>
          <a:p>
            <a:r>
              <a:rPr lang="en-US" altLang="zh-CN" sz="2000" dirty="0"/>
              <a:t>For each combination of skill metric and model parameter, a linear regression analysis is performed. </a:t>
            </a:r>
            <a:r>
              <a:rPr lang="zh-CN" altLang="en-US" sz="2000" dirty="0"/>
              <a:t> </a:t>
            </a:r>
            <a:r>
              <a:rPr lang="en-US" altLang="zh-CN" sz="2000" dirty="0"/>
              <a:t>The box plots saturated colors represents skill model-parameter combinations with r2 &gt; 0.25.</a:t>
            </a:r>
          </a:p>
        </p:txBody>
      </p:sp>
      <p:pic>
        <p:nvPicPr>
          <p:cNvPr id="5" name="图片 4">
            <a:extLst>
              <a:ext uri="{FF2B5EF4-FFF2-40B4-BE49-F238E27FC236}">
                <a16:creationId xmlns:a16="http://schemas.microsoft.com/office/drawing/2014/main" id="{7DCCC091-EE0B-DD80-46CF-1A3373A2C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128896" cy="6858000"/>
          </a:xfrm>
          <a:prstGeom prst="rect">
            <a:avLst/>
          </a:prstGeom>
        </p:spPr>
      </p:pic>
      <p:sp>
        <p:nvSpPr>
          <p:cNvPr id="6" name="文本框 5">
            <a:extLst>
              <a:ext uri="{FF2B5EF4-FFF2-40B4-BE49-F238E27FC236}">
                <a16:creationId xmlns:a16="http://schemas.microsoft.com/office/drawing/2014/main" id="{BD01D249-9E2B-2169-D98E-29D5E701FC9B}"/>
              </a:ext>
            </a:extLst>
          </p:cNvPr>
          <p:cNvSpPr txBox="1"/>
          <p:nvPr/>
        </p:nvSpPr>
        <p:spPr>
          <a:xfrm>
            <a:off x="5285477" y="529018"/>
            <a:ext cx="6794027" cy="4708981"/>
          </a:xfrm>
          <a:prstGeom prst="rect">
            <a:avLst/>
          </a:prstGeom>
          <a:noFill/>
        </p:spPr>
        <p:txBody>
          <a:bodyPr wrap="square">
            <a:spAutoFit/>
          </a:bodyPr>
          <a:lstStyle/>
          <a:p>
            <a:pPr marL="342900" indent="-342900">
              <a:buFont typeface="Arial" panose="020B0604020202020204" pitchFamily="34" charset="0"/>
              <a:buChar char="•"/>
            </a:pPr>
            <a:r>
              <a:rPr lang="en-US" altLang="zh-CN" sz="2000" dirty="0"/>
              <a:t>T</a:t>
            </a:r>
            <a:r>
              <a:rPr lang="zh-CN" altLang="en-US" sz="2000" dirty="0"/>
              <a:t>he intersection angle metric </a:t>
            </a:r>
            <a:r>
              <a:rPr lang="en-US" altLang="zh-CN" sz="2000" dirty="0"/>
              <a:t>may</a:t>
            </a:r>
            <a:r>
              <a:rPr lang="zh-CN" altLang="en-US" sz="2000" dirty="0"/>
              <a:t> </a:t>
            </a:r>
            <a:r>
              <a:rPr lang="en-US" altLang="zh-CN" sz="2000" dirty="0"/>
              <a:t>be</a:t>
            </a:r>
            <a:r>
              <a:rPr lang="zh-CN" altLang="en-US" sz="2000" dirty="0"/>
              <a:t> </a:t>
            </a:r>
            <a:r>
              <a:rPr lang="en-US" altLang="zh-CN" sz="2000" dirty="0"/>
              <a:t>misleading.</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solidFill>
                  <a:srgbClr val="C00000"/>
                </a:solidFill>
              </a:rPr>
              <a:t>Time step</a:t>
            </a:r>
            <a:r>
              <a:rPr lang="zh-CN" altLang="en-US" sz="2000" dirty="0">
                <a:solidFill>
                  <a:srgbClr val="C00000"/>
                </a:solidFill>
              </a:rPr>
              <a:t> </a:t>
            </a:r>
            <a:r>
              <a:rPr lang="en-US" altLang="zh-CN" sz="2000" dirty="0">
                <a:solidFill>
                  <a:srgbClr val="C00000"/>
                </a:solidFill>
              </a:rPr>
              <a:t>of the simulation </a:t>
            </a:r>
            <a:r>
              <a:rPr lang="en-US" altLang="zh-CN" sz="2000" dirty="0"/>
              <a:t>and </a:t>
            </a:r>
            <a:r>
              <a:rPr lang="en-US" altLang="zh-CN" sz="2000" dirty="0">
                <a:solidFill>
                  <a:srgbClr val="C00000"/>
                </a:solidFill>
              </a:rPr>
              <a:t>spatial resolution of the atmospheric</a:t>
            </a:r>
            <a:r>
              <a:rPr lang="zh-CN" altLang="en-US" sz="2000" dirty="0">
                <a:solidFill>
                  <a:srgbClr val="C00000"/>
                </a:solidFill>
              </a:rPr>
              <a:t> </a:t>
            </a:r>
            <a:r>
              <a:rPr lang="en-US" altLang="zh-CN" sz="2000" dirty="0">
                <a:solidFill>
                  <a:srgbClr val="C00000"/>
                </a:solidFill>
              </a:rPr>
              <a:t>boundary condition</a:t>
            </a:r>
            <a:r>
              <a:rPr lang="en-US" altLang="zh-CN" sz="2000" dirty="0"/>
              <a:t> have the strongest effect on the skill metrics, mainly their density, length, and growth rates.</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Lifetimes are not significantly affected by the choice of any of considered configuration parameters.</a:t>
            </a:r>
          </a:p>
          <a:p>
            <a:pPr marL="342900" indent="-342900">
              <a:buFont typeface="Arial" panose="020B0604020202020204" pitchFamily="34" charset="0"/>
              <a:buChar char="•"/>
            </a:pPr>
            <a:endParaRPr lang="en-US" altLang="zh-CN" sz="2000" dirty="0"/>
          </a:p>
          <a:p>
            <a:pPr marL="342900" indent="-342900">
              <a:buFont typeface="Arial" panose="020B0604020202020204" pitchFamily="34" charset="0"/>
              <a:buChar char="•"/>
            </a:pPr>
            <a:r>
              <a:rPr lang="en-US" altLang="zh-CN" sz="2000" dirty="0"/>
              <a:t>Three of the five models with the lowest cumulative skill metric value (&lt;2) in our comparison use a reduced ellipse ratio (</a:t>
            </a:r>
            <a:r>
              <a:rPr lang="en-US" altLang="zh-CN" sz="2000" dirty="0" err="1"/>
              <a:t>MITgcm</a:t>
            </a:r>
            <a:r>
              <a:rPr lang="en-US" altLang="zh-CN" sz="2000" dirty="0"/>
              <a:t> (2 km, e = 1, ↓P), </a:t>
            </a:r>
            <a:r>
              <a:rPr lang="en-US" altLang="zh-CN" sz="2000" dirty="0" err="1"/>
              <a:t>MITgcm</a:t>
            </a:r>
            <a:r>
              <a:rPr lang="en-US" altLang="zh-CN" sz="2000" dirty="0"/>
              <a:t> (2 km, e = 0.7, ↓P), and RIOPS (e = 1.5)).</a:t>
            </a:r>
          </a:p>
          <a:p>
            <a:pPr marL="342900" indent="-342900">
              <a:buFont typeface="Arial" panose="020B0604020202020204" pitchFamily="34" charset="0"/>
              <a:buChar char="•"/>
            </a:pPr>
            <a:endParaRPr lang="en-US" altLang="zh-CN" sz="2000" dirty="0"/>
          </a:p>
        </p:txBody>
      </p:sp>
      <p:sp>
        <p:nvSpPr>
          <p:cNvPr id="3" name="矩形 2">
            <a:extLst>
              <a:ext uri="{FF2B5EF4-FFF2-40B4-BE49-F238E27FC236}">
                <a16:creationId xmlns:a16="http://schemas.microsoft.com/office/drawing/2014/main" id="{97966C7A-C88C-38DF-9809-2F214512055D}"/>
              </a:ext>
            </a:extLst>
          </p:cNvPr>
          <p:cNvSpPr/>
          <p:nvPr/>
        </p:nvSpPr>
        <p:spPr>
          <a:xfrm>
            <a:off x="878774" y="156301"/>
            <a:ext cx="344384" cy="2137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075D1ADA-3E68-3704-15BB-8D163CD27439}"/>
              </a:ext>
            </a:extLst>
          </p:cNvPr>
          <p:cNvSpPr/>
          <p:nvPr/>
        </p:nvSpPr>
        <p:spPr>
          <a:xfrm>
            <a:off x="3204358" y="1933699"/>
            <a:ext cx="1438894" cy="1801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439B109E-B707-54EF-D0B8-463331F43F63}"/>
              </a:ext>
            </a:extLst>
          </p:cNvPr>
          <p:cNvSpPr/>
          <p:nvPr/>
        </p:nvSpPr>
        <p:spPr>
          <a:xfrm>
            <a:off x="3105094" y="3921827"/>
            <a:ext cx="1680662" cy="1801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FCF321A0-1B4F-3BF5-204E-8908ABA8F31B}"/>
              </a:ext>
            </a:extLst>
          </p:cNvPr>
          <p:cNvSpPr/>
          <p:nvPr/>
        </p:nvSpPr>
        <p:spPr>
          <a:xfrm>
            <a:off x="1411185" y="4141406"/>
            <a:ext cx="344384" cy="2137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4C7B9BBA-9D08-6C78-3D94-A74A07BC941D}"/>
              </a:ext>
            </a:extLst>
          </p:cNvPr>
          <p:cNvSpPr/>
          <p:nvPr/>
        </p:nvSpPr>
        <p:spPr>
          <a:xfrm>
            <a:off x="1981200" y="4141406"/>
            <a:ext cx="344384" cy="2137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92726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0A40594-61FF-85DB-66AB-BA4770F72B1B}"/>
              </a:ext>
            </a:extLst>
          </p:cNvPr>
          <p:cNvSpPr>
            <a:spLocks noGrp="1"/>
          </p:cNvSpPr>
          <p:nvPr>
            <p:ph type="body" sz="half" idx="2"/>
          </p:nvPr>
        </p:nvSpPr>
        <p:spPr>
          <a:xfrm>
            <a:off x="7714442" y="331955"/>
            <a:ext cx="4127788" cy="2112383"/>
          </a:xfrm>
        </p:spPr>
        <p:txBody>
          <a:bodyPr>
            <a:normAutofit fontScale="92500"/>
          </a:bodyPr>
          <a:lstStyle/>
          <a:p>
            <a:r>
              <a:rPr lang="en-US" altLang="zh-CN" sz="1800" dirty="0"/>
              <a:t>Relationship between skill metrics of the scaling analysis of deformation rates and the skill metrics of the Linear kinematic feature statistics. </a:t>
            </a:r>
            <a:r>
              <a:rPr lang="zh-CN" altLang="en-US" sz="1800" dirty="0"/>
              <a:t> </a:t>
            </a:r>
            <a:r>
              <a:rPr lang="en-US" altLang="zh-CN" sz="1800" dirty="0"/>
              <a:t>All skill metrics are normalized.</a:t>
            </a:r>
          </a:p>
          <a:p>
            <a:r>
              <a:rPr lang="en-US" altLang="zh-CN" sz="1800" dirty="0"/>
              <a:t>For each combination of skill metrics a scatter plot is shown, where the correlation coefficient between both skill metrics is given in upper right in each subplot. </a:t>
            </a:r>
          </a:p>
        </p:txBody>
      </p:sp>
      <p:pic>
        <p:nvPicPr>
          <p:cNvPr id="3" name="图片 2">
            <a:extLst>
              <a:ext uri="{FF2B5EF4-FFF2-40B4-BE49-F238E27FC236}">
                <a16:creationId xmlns:a16="http://schemas.microsoft.com/office/drawing/2014/main" id="{6C5D41EE-2264-9547-C0A6-BC0ECA5CF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125195" cy="6858000"/>
          </a:xfrm>
          <a:prstGeom prst="rect">
            <a:avLst/>
          </a:prstGeom>
        </p:spPr>
      </p:pic>
      <p:pic>
        <p:nvPicPr>
          <p:cNvPr id="6" name="图片 5">
            <a:extLst>
              <a:ext uri="{FF2B5EF4-FFF2-40B4-BE49-F238E27FC236}">
                <a16:creationId xmlns:a16="http://schemas.microsoft.com/office/drawing/2014/main" id="{192B50BB-35F3-11EF-75D1-723F6E7EB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194" y="3192904"/>
            <a:ext cx="1367852" cy="3522689"/>
          </a:xfrm>
          <a:prstGeom prst="rect">
            <a:avLst/>
          </a:prstGeom>
        </p:spPr>
      </p:pic>
      <p:sp>
        <p:nvSpPr>
          <p:cNvPr id="5" name="矩形 4">
            <a:extLst>
              <a:ext uri="{FF2B5EF4-FFF2-40B4-BE49-F238E27FC236}">
                <a16:creationId xmlns:a16="http://schemas.microsoft.com/office/drawing/2014/main" id="{EB3C26FB-4B81-7542-AD03-1BCD8290E8D5}"/>
              </a:ext>
            </a:extLst>
          </p:cNvPr>
          <p:cNvSpPr/>
          <p:nvPr/>
        </p:nvSpPr>
        <p:spPr>
          <a:xfrm>
            <a:off x="349770" y="331955"/>
            <a:ext cx="2500308" cy="329001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D5CB4CC0-A729-7479-F09D-0FCC6E5A0EC1}"/>
              </a:ext>
            </a:extLst>
          </p:cNvPr>
          <p:cNvSpPr txBox="1"/>
          <p:nvPr/>
        </p:nvSpPr>
        <p:spPr>
          <a:xfrm>
            <a:off x="8300852" y="2745275"/>
            <a:ext cx="3717683" cy="3970318"/>
          </a:xfrm>
          <a:prstGeom prst="rect">
            <a:avLst/>
          </a:prstGeom>
          <a:noFill/>
        </p:spPr>
        <p:txBody>
          <a:bodyPr wrap="square">
            <a:spAutoFit/>
          </a:bodyPr>
          <a:lstStyle/>
          <a:p>
            <a:pPr marL="285750" indent="-285750">
              <a:buFont typeface="Arial" panose="020B0604020202020204" pitchFamily="34" charset="0"/>
              <a:buChar char="•"/>
            </a:pPr>
            <a:r>
              <a:rPr lang="en-US" altLang="zh-CN" dirty="0"/>
              <a:t>G</a:t>
            </a:r>
            <a:r>
              <a:rPr lang="zh-CN" altLang="en-US" dirty="0"/>
              <a:t>ood agreement of a simulation with observations in terms of the </a:t>
            </a:r>
            <a:r>
              <a:rPr lang="zh-CN" altLang="en-US" dirty="0">
                <a:solidFill>
                  <a:srgbClr val="C00000"/>
                </a:solidFill>
              </a:rPr>
              <a:t>temporal (multi-fractal) scaling analysis does not guarantee realistic LKFs</a:t>
            </a:r>
            <a:r>
              <a:rPr lang="zh-CN" altLang="en-US" dirty="0"/>
              <a:t> in the simulation</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The link between the </a:t>
            </a:r>
            <a:r>
              <a:rPr lang="en-US" altLang="zh-CN" dirty="0">
                <a:solidFill>
                  <a:srgbClr val="C00000"/>
                </a:solidFill>
              </a:rPr>
              <a:t>PDF of deformation rates</a:t>
            </a:r>
            <a:r>
              <a:rPr lang="en-US" altLang="zh-CN" dirty="0"/>
              <a:t> and LKF density allows to use the</a:t>
            </a:r>
            <a:r>
              <a:rPr lang="zh-CN" altLang="en-US" dirty="0"/>
              <a:t> </a:t>
            </a:r>
            <a:r>
              <a:rPr lang="en-US" altLang="zh-CN" dirty="0"/>
              <a:t>PDF of deformation rates as an easy-to-compute metric to quickly assess a sea ice simulation.</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60212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0A40594-61FF-85DB-66AB-BA4770F72B1B}"/>
              </a:ext>
            </a:extLst>
          </p:cNvPr>
          <p:cNvSpPr>
            <a:spLocks noGrp="1"/>
          </p:cNvSpPr>
          <p:nvPr>
            <p:ph type="body" sz="half" idx="2"/>
          </p:nvPr>
        </p:nvSpPr>
        <p:spPr>
          <a:xfrm>
            <a:off x="7928198" y="106878"/>
            <a:ext cx="3914032" cy="6567054"/>
          </a:xfrm>
        </p:spPr>
        <p:txBody>
          <a:bodyPr>
            <a:normAutofit/>
          </a:bodyPr>
          <a:lstStyle/>
          <a:p>
            <a:r>
              <a:rPr lang="en-US" altLang="zh-CN" dirty="0"/>
              <a:t>Concentration and thickness anomalies along LKFs for all models given in two dimensional PDFs. The anomaly is defined as the difference of </a:t>
            </a:r>
            <a:r>
              <a:rPr lang="en-US" altLang="zh-CN" dirty="0">
                <a:solidFill>
                  <a:srgbClr val="C00000"/>
                </a:solidFill>
              </a:rPr>
              <a:t>average concentration and thickness along an LKF</a:t>
            </a:r>
            <a:r>
              <a:rPr lang="en-US" altLang="zh-CN" dirty="0"/>
              <a:t> and the </a:t>
            </a:r>
            <a:r>
              <a:rPr lang="en-US" altLang="zh-CN" dirty="0">
                <a:solidFill>
                  <a:srgbClr val="C00000"/>
                </a:solidFill>
              </a:rPr>
              <a:t>local mean of these fields </a:t>
            </a:r>
            <a:r>
              <a:rPr lang="en-US" altLang="zh-CN" dirty="0"/>
              <a:t>that is determined by an average weighted by a Gaussian kernel of 150 km. The numbers summarize the mean concentration anomalies for opening and closing as well as the mean thickness anomalies for pressure ridges and leads given in centimeters. </a:t>
            </a:r>
          </a:p>
          <a:p>
            <a:pPr marL="285750" indent="-285750">
              <a:buFont typeface="Arial" panose="020B0604020202020204" pitchFamily="34" charset="0"/>
              <a:buChar char="•"/>
            </a:pPr>
            <a:r>
              <a:rPr lang="en-US" altLang="zh-CN" sz="1800" dirty="0"/>
              <a:t>A typical lead shows both reduced ice thickness and concentration, whereas pressure ridges are characterized by increased ice thickness. </a:t>
            </a:r>
          </a:p>
          <a:p>
            <a:pPr marL="285750" indent="-285750">
              <a:buFont typeface="Arial" panose="020B0604020202020204" pitchFamily="34" charset="0"/>
              <a:buChar char="•"/>
            </a:pPr>
            <a:r>
              <a:rPr lang="en-US" altLang="zh-CN" sz="1800" dirty="0"/>
              <a:t>The majority of LKFs shows little to no variation in the concentration and thickness field,</a:t>
            </a:r>
            <a:r>
              <a:rPr lang="zh-CN" altLang="en-US" sz="1800" dirty="0"/>
              <a:t> </a:t>
            </a:r>
            <a:r>
              <a:rPr lang="en-US" altLang="zh-CN" sz="1800" dirty="0"/>
              <a:t>because</a:t>
            </a:r>
            <a:r>
              <a:rPr lang="zh-CN" altLang="en-US" sz="1800" dirty="0"/>
              <a:t> </a:t>
            </a:r>
            <a:r>
              <a:rPr lang="en-US" altLang="zh-CN" sz="1800" dirty="0"/>
              <a:t>the majority of LKFs represents smaller scale or pure shear deformation.</a:t>
            </a:r>
          </a:p>
          <a:p>
            <a:pPr marL="285750" indent="-285750">
              <a:buFont typeface="Arial" panose="020B0604020202020204" pitchFamily="34" charset="0"/>
              <a:buChar char="•"/>
            </a:pPr>
            <a:r>
              <a:rPr lang="en-US" altLang="zh-CN" sz="1800" dirty="0"/>
              <a:t>Thickness anomalies are more pronounced than concentration anomalies.</a:t>
            </a:r>
          </a:p>
          <a:p>
            <a:endParaRPr lang="en-US" altLang="zh-CN" dirty="0"/>
          </a:p>
          <a:p>
            <a:endParaRPr lang="en-US" altLang="zh-CN" dirty="0"/>
          </a:p>
        </p:txBody>
      </p:sp>
      <p:pic>
        <p:nvPicPr>
          <p:cNvPr id="5" name="图片 4">
            <a:extLst>
              <a:ext uri="{FF2B5EF4-FFF2-40B4-BE49-F238E27FC236}">
                <a16:creationId xmlns:a16="http://schemas.microsoft.com/office/drawing/2014/main" id="{A00C1B9E-026D-6CEB-EBA3-98BFA39BC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859402" cy="6345936"/>
          </a:xfrm>
          <a:prstGeom prst="rect">
            <a:avLst/>
          </a:prstGeom>
        </p:spPr>
      </p:pic>
      <p:sp>
        <p:nvSpPr>
          <p:cNvPr id="6" name="矩形 5">
            <a:extLst>
              <a:ext uri="{FF2B5EF4-FFF2-40B4-BE49-F238E27FC236}">
                <a16:creationId xmlns:a16="http://schemas.microsoft.com/office/drawing/2014/main" id="{202540F8-CDC1-F8E1-677C-A7F4AE950B9B}"/>
              </a:ext>
            </a:extLst>
          </p:cNvPr>
          <p:cNvSpPr/>
          <p:nvPr/>
        </p:nvSpPr>
        <p:spPr>
          <a:xfrm>
            <a:off x="83127" y="106879"/>
            <a:ext cx="6234546" cy="11875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79930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0EE49-E0A8-4D55-A562-E99FA78AB16F}"/>
              </a:ext>
            </a:extLst>
          </p:cNvPr>
          <p:cNvSpPr>
            <a:spLocks noGrp="1"/>
          </p:cNvSpPr>
          <p:nvPr>
            <p:ph type="title"/>
          </p:nvPr>
        </p:nvSpPr>
        <p:spPr>
          <a:xfrm>
            <a:off x="838200" y="681037"/>
            <a:ext cx="11172568" cy="1325563"/>
          </a:xfrm>
        </p:spPr>
        <p:txBody>
          <a:bodyPr>
            <a:normAutofit fontScale="90000"/>
          </a:bodyPr>
          <a:lstStyle/>
          <a:p>
            <a:r>
              <a:rPr lang="en-US" altLang="zh-CN" dirty="0"/>
              <a:t>Sea Ice Rheology Experiment (</a:t>
            </a:r>
            <a:r>
              <a:rPr lang="en-US" altLang="zh-CN" dirty="0" err="1"/>
              <a:t>SIREx</a:t>
            </a:r>
            <a:r>
              <a:rPr lang="en-US" altLang="zh-CN" dirty="0"/>
              <a:t>): 2. Evaluating Linear</a:t>
            </a:r>
            <a:r>
              <a:rPr lang="zh-CN" altLang="en-US" dirty="0"/>
              <a:t> </a:t>
            </a:r>
            <a:r>
              <a:rPr lang="en-US" altLang="zh-CN" dirty="0"/>
              <a:t>Kinematic Features in High-Resolution Sea Ice Simulations</a:t>
            </a:r>
          </a:p>
        </p:txBody>
      </p:sp>
      <p:sp>
        <p:nvSpPr>
          <p:cNvPr id="3" name="内容占位符 2">
            <a:extLst>
              <a:ext uri="{FF2B5EF4-FFF2-40B4-BE49-F238E27FC236}">
                <a16:creationId xmlns:a16="http://schemas.microsoft.com/office/drawing/2014/main" id="{0BBDFEDC-A298-4F0B-A2D0-7FD52CEB4573}"/>
              </a:ext>
            </a:extLst>
          </p:cNvPr>
          <p:cNvSpPr>
            <a:spLocks noGrp="1"/>
          </p:cNvSpPr>
          <p:nvPr>
            <p:ph idx="1"/>
          </p:nvPr>
        </p:nvSpPr>
        <p:spPr>
          <a:xfrm>
            <a:off x="838200" y="2211858"/>
            <a:ext cx="10515600" cy="4349580"/>
          </a:xfrm>
        </p:spPr>
        <p:txBody>
          <a:bodyPr>
            <a:normAutofit/>
          </a:bodyPr>
          <a:lstStyle/>
          <a:p>
            <a:r>
              <a:rPr lang="en-US" altLang="zh-CN" dirty="0"/>
              <a:t>Nils </a:t>
            </a:r>
            <a:r>
              <a:rPr lang="en-US" altLang="zh-CN" dirty="0" err="1"/>
              <a:t>Hutter</a:t>
            </a:r>
            <a:r>
              <a:rPr lang="en-US" altLang="zh-CN" dirty="0"/>
              <a:t>,</a:t>
            </a:r>
            <a:r>
              <a:rPr lang="zh-CN" altLang="en-US" dirty="0"/>
              <a:t> </a:t>
            </a:r>
            <a:r>
              <a:rPr lang="en-US" altLang="zh-CN" dirty="0"/>
              <a:t>et. al. 2022. JGR</a:t>
            </a:r>
            <a:r>
              <a:rPr lang="zh-CN" altLang="en-US" dirty="0"/>
              <a:t> </a:t>
            </a:r>
            <a:r>
              <a:rPr lang="en-US" altLang="zh-CN" dirty="0"/>
              <a:t>Oceans.</a:t>
            </a:r>
          </a:p>
          <a:p>
            <a:r>
              <a:rPr lang="en-US" altLang="zh-CN" dirty="0"/>
              <a:t>Alfred-Wegener-Institute, Helmholtz </a:t>
            </a:r>
            <a:r>
              <a:rPr lang="en-US" altLang="zh-CN" dirty="0" err="1"/>
              <a:t>Zentrum</a:t>
            </a:r>
            <a:r>
              <a:rPr lang="en-US" altLang="zh-CN" dirty="0"/>
              <a:t> </a:t>
            </a:r>
            <a:r>
              <a:rPr lang="en-US" altLang="zh-CN" dirty="0" err="1"/>
              <a:t>für</a:t>
            </a:r>
            <a:r>
              <a:rPr lang="en-US" altLang="zh-CN" dirty="0"/>
              <a:t> Polar- und </a:t>
            </a:r>
            <a:r>
              <a:rPr lang="en-US" altLang="zh-CN" dirty="0" err="1"/>
              <a:t>Meeresforschung</a:t>
            </a:r>
            <a:r>
              <a:rPr lang="en-US" altLang="zh-CN" dirty="0"/>
              <a:t>, Bremerhaven, Germany.</a:t>
            </a:r>
          </a:p>
          <a:p>
            <a:r>
              <a:rPr lang="fr-FR" altLang="zh-CN" dirty="0"/>
              <a:t>Key points</a:t>
            </a:r>
            <a:r>
              <a:rPr lang="en-US" altLang="zh-CN" dirty="0"/>
              <a:t>.</a:t>
            </a:r>
            <a:endParaRPr lang="fr-FR" altLang="zh-CN" dirty="0"/>
          </a:p>
          <a:p>
            <a:pPr lvl="1"/>
            <a:r>
              <a:rPr lang="en-US" altLang="zh-CN" dirty="0"/>
              <a:t>All models simulate linear kinematic features (LKFs), but none accurately reproduces all LKF statistics.</a:t>
            </a:r>
          </a:p>
          <a:p>
            <a:pPr lvl="1"/>
            <a:r>
              <a:rPr lang="en-US" altLang="zh-CN" dirty="0"/>
              <a:t>Resolved LKFs are affected strongest by spatial and temporal resolution of model grid and atmospheric forcing and rheology.</a:t>
            </a:r>
          </a:p>
          <a:p>
            <a:pPr lvl="1"/>
            <a:r>
              <a:rPr lang="en-US" altLang="zh-CN" dirty="0"/>
              <a:t>Accurate scaling of deformation rates is a proxy only for realistic LKF numbers but not for any other LKF static.</a:t>
            </a:r>
            <a:endParaRPr lang="zh-CN" altLang="en-US" dirty="0"/>
          </a:p>
        </p:txBody>
      </p:sp>
    </p:spTree>
    <p:extLst>
      <p:ext uri="{BB962C8B-B14F-4D97-AF65-F5344CB8AC3E}">
        <p14:creationId xmlns:p14="http://schemas.microsoft.com/office/powerpoint/2010/main" val="4042910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FD97C-4F9D-0240-AE9D-B918A387AF44}"/>
              </a:ext>
            </a:extLst>
          </p:cNvPr>
          <p:cNvSpPr>
            <a:spLocks noGrp="1"/>
          </p:cNvSpPr>
          <p:nvPr>
            <p:ph type="title"/>
          </p:nvPr>
        </p:nvSpPr>
        <p:spPr>
          <a:xfrm>
            <a:off x="541985" y="18255"/>
            <a:ext cx="10515600" cy="1325563"/>
          </a:xfrm>
        </p:spPr>
        <p:txBody>
          <a:bodyPr/>
          <a:lstStyle/>
          <a:p>
            <a:r>
              <a:rPr kumimoji="1" lang="en-US" altLang="zh-CN" dirty="0"/>
              <a:t>Models</a:t>
            </a:r>
            <a:r>
              <a:rPr kumimoji="1" lang="zh-CN" altLang="en-US" dirty="0"/>
              <a:t> </a:t>
            </a:r>
            <a:r>
              <a:rPr kumimoji="1" lang="en-US" altLang="zh-CN" dirty="0"/>
              <a:t>and</a:t>
            </a:r>
            <a:r>
              <a:rPr kumimoji="1" lang="zh-CN" altLang="en-US" dirty="0"/>
              <a:t> </a:t>
            </a:r>
            <a:r>
              <a:rPr kumimoji="1" lang="en-US" altLang="zh-CN" dirty="0"/>
              <a:t>Observations</a:t>
            </a:r>
            <a:endParaRPr kumimoji="1" lang="zh-CN" altLang="en-US" dirty="0"/>
          </a:p>
        </p:txBody>
      </p:sp>
      <p:sp>
        <p:nvSpPr>
          <p:cNvPr id="3" name="内容占位符 2">
            <a:extLst>
              <a:ext uri="{FF2B5EF4-FFF2-40B4-BE49-F238E27FC236}">
                <a16:creationId xmlns:a16="http://schemas.microsoft.com/office/drawing/2014/main" id="{B5EB129B-232A-A44B-9521-A3732A13D00A}"/>
              </a:ext>
            </a:extLst>
          </p:cNvPr>
          <p:cNvSpPr>
            <a:spLocks noGrp="1"/>
          </p:cNvSpPr>
          <p:nvPr>
            <p:ph idx="1"/>
          </p:nvPr>
        </p:nvSpPr>
        <p:spPr>
          <a:xfrm>
            <a:off x="838200" y="1280497"/>
            <a:ext cx="10515600" cy="4351338"/>
          </a:xfrm>
        </p:spPr>
        <p:txBody>
          <a:bodyPr>
            <a:normAutofit/>
          </a:bodyPr>
          <a:lstStyle/>
          <a:p>
            <a:r>
              <a:rPr lang="en-US" altLang="zh-CN" dirty="0"/>
              <a:t>A total of 22 simulations from 11 different models</a:t>
            </a:r>
            <a:r>
              <a:rPr lang="zh-CN" altLang="en-US" dirty="0"/>
              <a:t> </a:t>
            </a:r>
            <a:r>
              <a:rPr lang="en-US" altLang="zh-CN" dirty="0"/>
              <a:t>(daily</a:t>
            </a:r>
            <a:r>
              <a:rPr lang="zh-CN" altLang="en-US" dirty="0"/>
              <a:t> </a:t>
            </a:r>
            <a:r>
              <a:rPr lang="en-US" altLang="zh-CN" dirty="0"/>
              <a:t>mean</a:t>
            </a:r>
            <a:r>
              <a:rPr lang="zh-CN" altLang="en-US" dirty="0"/>
              <a:t> </a:t>
            </a:r>
            <a:r>
              <a:rPr lang="en-US" altLang="zh-CN" dirty="0"/>
              <a:t>fields</a:t>
            </a:r>
            <a:r>
              <a:rPr lang="zh-CN" altLang="en-US" dirty="0"/>
              <a:t> </a:t>
            </a:r>
            <a:r>
              <a:rPr lang="en-US" altLang="zh-CN" dirty="0"/>
              <a:t>or</a:t>
            </a:r>
            <a:r>
              <a:rPr lang="zh-CN" altLang="en-US" dirty="0"/>
              <a:t> </a:t>
            </a:r>
            <a:r>
              <a:rPr lang="en-US" altLang="zh-CN" dirty="0"/>
              <a:t>daily</a:t>
            </a:r>
            <a:r>
              <a:rPr lang="zh-CN" altLang="en-US" dirty="0"/>
              <a:t> </a:t>
            </a:r>
            <a:r>
              <a:rPr lang="en-US" altLang="zh-CN" dirty="0"/>
              <a:t>snapshots).</a:t>
            </a:r>
          </a:p>
          <a:p>
            <a:r>
              <a:rPr lang="en-US" altLang="zh-CN" dirty="0"/>
              <a:t>From the</a:t>
            </a:r>
            <a:r>
              <a:rPr lang="zh-CN" altLang="en-US" dirty="0"/>
              <a:t> </a:t>
            </a:r>
            <a:r>
              <a:rPr lang="en-US" altLang="zh-CN" dirty="0"/>
              <a:t>RGPS deformation data set, an LKF data set was generated that contains 165 000 detected and 36 000 tracked LKFs in the winters (January, February, and March)</a:t>
            </a:r>
            <a:r>
              <a:rPr lang="zh-CN" altLang="en-US" dirty="0"/>
              <a:t> </a:t>
            </a:r>
            <a:r>
              <a:rPr lang="en-US" altLang="zh-CN" dirty="0"/>
              <a:t>1997 to 2008.</a:t>
            </a:r>
          </a:p>
          <a:p>
            <a:r>
              <a:rPr lang="en-US" altLang="zh-CN" dirty="0"/>
              <a:t>Automatic feature detection and tracking</a:t>
            </a:r>
            <a:r>
              <a:rPr lang="zh-CN" altLang="en-US" dirty="0"/>
              <a:t> </a:t>
            </a:r>
            <a:r>
              <a:rPr lang="en-US" altLang="zh-CN" dirty="0"/>
              <a:t>(</a:t>
            </a:r>
            <a:r>
              <a:rPr lang="en-US" altLang="zh-CN" dirty="0" err="1"/>
              <a:t>Hutter</a:t>
            </a:r>
            <a:r>
              <a:rPr lang="en-US" altLang="zh-CN" dirty="0"/>
              <a:t> et al. 2019a).</a:t>
            </a:r>
          </a:p>
          <a:p>
            <a:endParaRPr lang="en-US" altLang="zh-CN" dirty="0"/>
          </a:p>
          <a:p>
            <a:endParaRPr lang="en-US" altLang="zh-CN" dirty="0"/>
          </a:p>
        </p:txBody>
      </p:sp>
      <p:pic>
        <p:nvPicPr>
          <p:cNvPr id="5" name="图片 4">
            <a:extLst>
              <a:ext uri="{FF2B5EF4-FFF2-40B4-BE49-F238E27FC236}">
                <a16:creationId xmlns:a16="http://schemas.microsoft.com/office/drawing/2014/main" id="{AC690C34-690E-85B4-045A-E8773F2E0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96" y="3940723"/>
            <a:ext cx="2920105" cy="2773049"/>
          </a:xfrm>
          <a:prstGeom prst="rect">
            <a:avLst/>
          </a:prstGeom>
        </p:spPr>
      </p:pic>
      <p:pic>
        <p:nvPicPr>
          <p:cNvPr id="7" name="图片 6">
            <a:extLst>
              <a:ext uri="{FF2B5EF4-FFF2-40B4-BE49-F238E27FC236}">
                <a16:creationId xmlns:a16="http://schemas.microsoft.com/office/drawing/2014/main" id="{431EB84F-B3CD-2B25-45A8-BF787CCE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422" y="3940723"/>
            <a:ext cx="2279363" cy="2773050"/>
          </a:xfrm>
          <a:prstGeom prst="rect">
            <a:avLst/>
          </a:prstGeom>
        </p:spPr>
      </p:pic>
      <p:pic>
        <p:nvPicPr>
          <p:cNvPr id="9" name="图片 8">
            <a:extLst>
              <a:ext uri="{FF2B5EF4-FFF2-40B4-BE49-F238E27FC236}">
                <a16:creationId xmlns:a16="http://schemas.microsoft.com/office/drawing/2014/main" id="{90BB4BBD-00E8-9E31-B7AB-0FB848E44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8489" y="4142092"/>
            <a:ext cx="1983347" cy="2571680"/>
          </a:xfrm>
          <a:prstGeom prst="rect">
            <a:avLst/>
          </a:prstGeom>
        </p:spPr>
      </p:pic>
      <p:pic>
        <p:nvPicPr>
          <p:cNvPr id="11" name="图片 10">
            <a:extLst>
              <a:ext uri="{FF2B5EF4-FFF2-40B4-BE49-F238E27FC236}">
                <a16:creationId xmlns:a16="http://schemas.microsoft.com/office/drawing/2014/main" id="{61C34846-C055-6E8D-CBE7-28CC05C612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7260" y="3995843"/>
            <a:ext cx="3346540" cy="2841401"/>
          </a:xfrm>
          <a:prstGeom prst="rect">
            <a:avLst/>
          </a:prstGeom>
        </p:spPr>
      </p:pic>
    </p:spTree>
    <p:extLst>
      <p:ext uri="{BB962C8B-B14F-4D97-AF65-F5344CB8AC3E}">
        <p14:creationId xmlns:p14="http://schemas.microsoft.com/office/powerpoint/2010/main" val="429162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CEF4D-7C89-B074-DDA5-78E6D148A79E}"/>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7EF6EF1E-E5FD-FD2F-D92E-7345FBA2D31C}"/>
              </a:ext>
            </a:extLst>
          </p:cNvPr>
          <p:cNvSpPr>
            <a:spLocks noGrp="1"/>
          </p:cNvSpPr>
          <p:nvPr>
            <p:ph idx="1"/>
          </p:nvPr>
        </p:nvSpPr>
        <p:spPr>
          <a:xfrm>
            <a:off x="7137400" y="493141"/>
            <a:ext cx="4855464" cy="5871718"/>
          </a:xfrm>
        </p:spPr>
        <p:txBody>
          <a:bodyPr>
            <a:normAutofit/>
          </a:bodyPr>
          <a:lstStyle/>
          <a:p>
            <a:r>
              <a:rPr lang="en-US" altLang="zh-CN" dirty="0"/>
              <a:t>Total length</a:t>
            </a:r>
            <a:r>
              <a:rPr lang="zh-CN" altLang="en-US" dirty="0"/>
              <a:t> </a:t>
            </a:r>
            <a:r>
              <a:rPr lang="en-US" altLang="zh-CN" dirty="0"/>
              <a:t>directly related to the total area of potential air-ice-ocean interactions.</a:t>
            </a:r>
          </a:p>
          <a:p>
            <a:r>
              <a:rPr lang="en-US" altLang="zh-CN" dirty="0"/>
              <a:t>Related</a:t>
            </a:r>
            <a:r>
              <a:rPr lang="zh-CN" altLang="en-US" dirty="0"/>
              <a:t> </a:t>
            </a:r>
            <a:r>
              <a:rPr lang="en-US" altLang="zh-CN" dirty="0"/>
              <a:t>to</a:t>
            </a:r>
            <a:r>
              <a:rPr lang="zh-CN" altLang="en-US" dirty="0"/>
              <a:t> </a:t>
            </a:r>
            <a:r>
              <a:rPr lang="en-US" altLang="zh-CN" dirty="0"/>
              <a:t>resolution</a:t>
            </a:r>
            <a:r>
              <a:rPr lang="zh-CN" altLang="en-US" dirty="0"/>
              <a:t> </a:t>
            </a:r>
            <a:r>
              <a:rPr lang="en-US" altLang="zh-CN" dirty="0"/>
              <a:t>for</a:t>
            </a:r>
            <a:r>
              <a:rPr lang="zh-CN" altLang="en-US" dirty="0"/>
              <a:t> </a:t>
            </a:r>
            <a:r>
              <a:rPr lang="en-US" altLang="zh-CN" dirty="0"/>
              <a:t>(E)VP.</a:t>
            </a:r>
          </a:p>
          <a:p>
            <a:r>
              <a:rPr lang="en-US" altLang="zh-CN" dirty="0"/>
              <a:t>More ITD classes lead to more resolved LKFs.</a:t>
            </a:r>
          </a:p>
          <a:p>
            <a:r>
              <a:rPr lang="en-US" altLang="zh-CN" dirty="0"/>
              <a:t>Coupling to an interactive atmosphere</a:t>
            </a:r>
            <a:r>
              <a:rPr lang="zh-CN" altLang="en-US" dirty="0"/>
              <a:t> </a:t>
            </a:r>
            <a:r>
              <a:rPr lang="en-US" altLang="zh-CN" dirty="0"/>
              <a:t>rather than forcing it with atmospheric reanalysis increases the number (RASM).</a:t>
            </a:r>
            <a:r>
              <a:rPr lang="zh-CN" altLang="en-US" dirty="0"/>
              <a:t> </a:t>
            </a:r>
            <a:r>
              <a:rPr lang="en-US" altLang="zh-CN" dirty="0"/>
              <a:t>Or</a:t>
            </a:r>
            <a:r>
              <a:rPr lang="zh-CN" altLang="en-US" dirty="0"/>
              <a:t> </a:t>
            </a:r>
            <a:r>
              <a:rPr lang="en-US" altLang="zh-CN" dirty="0"/>
              <a:t>increased</a:t>
            </a:r>
            <a:r>
              <a:rPr lang="zh-CN" altLang="en-US" dirty="0"/>
              <a:t> </a:t>
            </a:r>
            <a:r>
              <a:rPr lang="en-US" altLang="zh-CN" dirty="0"/>
              <a:t>EVP </a:t>
            </a:r>
            <a:r>
              <a:rPr lang="en-US" altLang="zh-CN" dirty="0" err="1"/>
              <a:t>subcycles</a:t>
            </a:r>
            <a:r>
              <a:rPr lang="en-US" altLang="zh-CN" dirty="0"/>
              <a:t>?</a:t>
            </a:r>
          </a:p>
          <a:p>
            <a:endParaRPr lang="en-US" altLang="zh-CN" dirty="0"/>
          </a:p>
          <a:p>
            <a:endParaRPr lang="en-US" altLang="zh-CN" dirty="0"/>
          </a:p>
          <a:p>
            <a:endParaRPr lang="en-US" altLang="zh-CN" dirty="0"/>
          </a:p>
          <a:p>
            <a:endParaRPr lang="en-US" altLang="zh-CN" dirty="0"/>
          </a:p>
          <a:p>
            <a:endParaRPr kumimoji="1" lang="zh-CN" altLang="en-US" dirty="0"/>
          </a:p>
        </p:txBody>
      </p:sp>
      <p:pic>
        <p:nvPicPr>
          <p:cNvPr id="4" name="图片 3">
            <a:extLst>
              <a:ext uri="{FF2B5EF4-FFF2-40B4-BE49-F238E27FC236}">
                <a16:creationId xmlns:a16="http://schemas.microsoft.com/office/drawing/2014/main" id="{0AF9A94F-E730-FC4B-F66C-084EDBA1B79B}"/>
              </a:ext>
            </a:extLst>
          </p:cNvPr>
          <p:cNvPicPr>
            <a:picLocks noChangeAspect="1"/>
          </p:cNvPicPr>
          <p:nvPr/>
        </p:nvPicPr>
        <p:blipFill rotWithShape="1">
          <a:blip r:embed="rId3"/>
          <a:srcRect r="2790"/>
          <a:stretch/>
        </p:blipFill>
        <p:spPr>
          <a:xfrm>
            <a:off x="199136" y="167259"/>
            <a:ext cx="6938264" cy="6197600"/>
          </a:xfrm>
          <a:prstGeom prst="rect">
            <a:avLst/>
          </a:prstGeom>
        </p:spPr>
      </p:pic>
    </p:spTree>
    <p:extLst>
      <p:ext uri="{BB962C8B-B14F-4D97-AF65-F5344CB8AC3E}">
        <p14:creationId xmlns:p14="http://schemas.microsoft.com/office/powerpoint/2010/main" val="1050068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B23A2-8769-2F63-0CF8-F66332E86A48}"/>
              </a:ext>
            </a:extLst>
          </p:cNvPr>
          <p:cNvSpPr>
            <a:spLocks noGrp="1"/>
          </p:cNvSpPr>
          <p:nvPr>
            <p:ph type="title"/>
          </p:nvPr>
        </p:nvSpPr>
        <p:spPr/>
        <p:txBody>
          <a:bodyPr/>
          <a:lstStyle/>
          <a:p>
            <a:endParaRPr kumimoji="1" lang="zh-CN" altLang="en-US"/>
          </a:p>
        </p:txBody>
      </p:sp>
      <p:sp>
        <p:nvSpPr>
          <p:cNvPr id="4" name="文本占位符 3">
            <a:extLst>
              <a:ext uri="{FF2B5EF4-FFF2-40B4-BE49-F238E27FC236}">
                <a16:creationId xmlns:a16="http://schemas.microsoft.com/office/drawing/2014/main" id="{D0A40594-61FF-85DB-66AB-BA4770F72B1B}"/>
              </a:ext>
            </a:extLst>
          </p:cNvPr>
          <p:cNvSpPr>
            <a:spLocks noGrp="1"/>
          </p:cNvSpPr>
          <p:nvPr>
            <p:ph type="body" sz="half" idx="2"/>
          </p:nvPr>
        </p:nvSpPr>
        <p:spPr>
          <a:xfrm>
            <a:off x="6326188" y="4626864"/>
            <a:ext cx="5451284" cy="1801547"/>
          </a:xfrm>
        </p:spPr>
        <p:txBody>
          <a:bodyPr>
            <a:normAutofit/>
          </a:bodyPr>
          <a:lstStyle/>
          <a:p>
            <a:r>
              <a:rPr lang="en-US" altLang="zh-CN" sz="2000" dirty="0"/>
              <a:t>Linear kinematic feature (LKF) densities for RGPS and all models defined as the relative frequency of LKFs within 150 × 150 km boxes in a polar stereographic projection </a:t>
            </a:r>
            <a:r>
              <a:rPr lang="en-US" altLang="zh-CN" sz="2000" dirty="0">
                <a:solidFill>
                  <a:srgbClr val="C00000"/>
                </a:solidFill>
              </a:rPr>
              <a:t>normalized by the number of deformation observations available for the box.</a:t>
            </a:r>
            <a:r>
              <a:rPr lang="en-US" altLang="zh-CN" sz="2000" dirty="0"/>
              <a:t> </a:t>
            </a:r>
            <a:endParaRPr kumimoji="1" lang="zh-CN" altLang="en-US" sz="2000" dirty="0"/>
          </a:p>
        </p:txBody>
      </p:sp>
      <p:pic>
        <p:nvPicPr>
          <p:cNvPr id="10" name="图片占位符 9">
            <a:extLst>
              <a:ext uri="{FF2B5EF4-FFF2-40B4-BE49-F238E27FC236}">
                <a16:creationId xmlns:a16="http://schemas.microsoft.com/office/drawing/2014/main" id="{EA3F5946-890E-0CCF-CBDB-9F78341FF86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39353" y="27431"/>
            <a:ext cx="6036969" cy="5808079"/>
          </a:xfrm>
          <a:prstGeom prst="rect">
            <a:avLst/>
          </a:prstGeom>
        </p:spPr>
      </p:pic>
      <p:pic>
        <p:nvPicPr>
          <p:cNvPr id="12" name="图片 11">
            <a:extLst>
              <a:ext uri="{FF2B5EF4-FFF2-40B4-BE49-F238E27FC236}">
                <a16:creationId xmlns:a16="http://schemas.microsoft.com/office/drawing/2014/main" id="{3D7B6D82-2959-A3A1-29BF-4A0CE6F1A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323" y="44260"/>
            <a:ext cx="6076323" cy="4352544"/>
          </a:xfrm>
          <a:prstGeom prst="rect">
            <a:avLst/>
          </a:prstGeom>
        </p:spPr>
      </p:pic>
      <p:sp>
        <p:nvSpPr>
          <p:cNvPr id="7" name="文本框 6">
            <a:extLst>
              <a:ext uri="{FF2B5EF4-FFF2-40B4-BE49-F238E27FC236}">
                <a16:creationId xmlns:a16="http://schemas.microsoft.com/office/drawing/2014/main" id="{B133BE8C-8D4D-D7CC-B0E4-DA6B0B100937}"/>
              </a:ext>
            </a:extLst>
          </p:cNvPr>
          <p:cNvSpPr txBox="1"/>
          <p:nvPr/>
        </p:nvSpPr>
        <p:spPr>
          <a:xfrm>
            <a:off x="225426" y="5934670"/>
            <a:ext cx="6100762" cy="707886"/>
          </a:xfrm>
          <a:prstGeom prst="rect">
            <a:avLst/>
          </a:prstGeom>
          <a:noFill/>
        </p:spPr>
        <p:txBody>
          <a:bodyPr wrap="square">
            <a:spAutoFit/>
          </a:bodyPr>
          <a:lstStyle/>
          <a:p>
            <a:r>
              <a:rPr lang="en-US" altLang="zh-CN" sz="2000" dirty="0">
                <a:effectLst/>
              </a:rPr>
              <a:t>The distribution of LKFs in the </a:t>
            </a:r>
            <a:r>
              <a:rPr lang="en-US" altLang="zh-CN" sz="2000" dirty="0" err="1">
                <a:effectLst/>
              </a:rPr>
              <a:t>SIREx</a:t>
            </a:r>
            <a:r>
              <a:rPr lang="en-US" altLang="zh-CN" sz="2000" dirty="0">
                <a:effectLst/>
              </a:rPr>
              <a:t> simulations have stronger regional variations</a:t>
            </a:r>
            <a:r>
              <a:rPr lang="zh-CN" altLang="en-US" sz="2000" dirty="0">
                <a:effectLst/>
              </a:rPr>
              <a:t> </a:t>
            </a:r>
            <a:r>
              <a:rPr lang="en-US" altLang="zh-CN" sz="2000" dirty="0">
                <a:effectLst/>
              </a:rPr>
              <a:t>than RGPS.</a:t>
            </a:r>
          </a:p>
        </p:txBody>
      </p:sp>
    </p:spTree>
    <p:extLst>
      <p:ext uri="{BB962C8B-B14F-4D97-AF65-F5344CB8AC3E}">
        <p14:creationId xmlns:p14="http://schemas.microsoft.com/office/powerpoint/2010/main" val="3257036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0A40594-61FF-85DB-66AB-BA4770F72B1B}"/>
              </a:ext>
            </a:extLst>
          </p:cNvPr>
          <p:cNvSpPr>
            <a:spLocks noGrp="1"/>
          </p:cNvSpPr>
          <p:nvPr>
            <p:ph type="body" sz="half" idx="2"/>
          </p:nvPr>
        </p:nvSpPr>
        <p:spPr>
          <a:xfrm>
            <a:off x="365760" y="5061738"/>
            <a:ext cx="8172598" cy="1773936"/>
          </a:xfrm>
        </p:spPr>
        <p:txBody>
          <a:bodyPr>
            <a:normAutofit/>
          </a:bodyPr>
          <a:lstStyle/>
          <a:p>
            <a:r>
              <a:rPr lang="en-US" altLang="zh-CN" sz="2000" dirty="0"/>
              <a:t>Cumulative box-wise differences of LKF density for all simulations compared to RGPS. </a:t>
            </a:r>
            <a:r>
              <a:rPr lang="zh-CN" altLang="en-US" sz="2000" dirty="0"/>
              <a:t> </a:t>
            </a:r>
            <a:r>
              <a:rPr lang="en-US" altLang="zh-CN" sz="2000" dirty="0"/>
              <a:t>In the bottom row, we illustrate how the RGPS LKF densities of the other RGPS years differ from the two Sea Ice Rheology Experiment winters. The dotted gray lines show the first quartile of the underestimation and the third quartile of the overestimation of LKF densities in all RGPS years as a reference range.</a:t>
            </a:r>
            <a:endParaRPr kumimoji="1" lang="zh-CN" altLang="en-US" sz="2000" dirty="0"/>
          </a:p>
        </p:txBody>
      </p:sp>
      <p:pic>
        <p:nvPicPr>
          <p:cNvPr id="7" name="图片 6">
            <a:extLst>
              <a:ext uri="{FF2B5EF4-FFF2-40B4-BE49-F238E27FC236}">
                <a16:creationId xmlns:a16="http://schemas.microsoft.com/office/drawing/2014/main" id="{3E87AD61-86AA-213A-D604-A4724A8E9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391732"/>
            <a:ext cx="9775692" cy="4692332"/>
          </a:xfrm>
          <a:prstGeom prst="rect">
            <a:avLst/>
          </a:prstGeom>
        </p:spPr>
      </p:pic>
      <p:sp>
        <p:nvSpPr>
          <p:cNvPr id="5" name="文本框 4">
            <a:extLst>
              <a:ext uri="{FF2B5EF4-FFF2-40B4-BE49-F238E27FC236}">
                <a16:creationId xmlns:a16="http://schemas.microsoft.com/office/drawing/2014/main" id="{AAD82E59-6C2A-F567-F54B-4633AEEED7B0}"/>
              </a:ext>
            </a:extLst>
          </p:cNvPr>
          <p:cNvSpPr txBox="1"/>
          <p:nvPr/>
        </p:nvSpPr>
        <p:spPr>
          <a:xfrm>
            <a:off x="8672513" y="4564442"/>
            <a:ext cx="3204398" cy="2554545"/>
          </a:xfrm>
          <a:prstGeom prst="rect">
            <a:avLst/>
          </a:prstGeom>
          <a:noFill/>
        </p:spPr>
        <p:txBody>
          <a:bodyPr wrap="square">
            <a:spAutoFit/>
          </a:bodyPr>
          <a:lstStyle/>
          <a:p>
            <a:r>
              <a:rPr lang="en-US" altLang="zh-CN" sz="2000" dirty="0"/>
              <a:t>N</a:t>
            </a:r>
            <a:r>
              <a:rPr lang="en-US" altLang="zh-CN" sz="2000" dirty="0">
                <a:effectLst/>
              </a:rPr>
              <a:t>early all models </a:t>
            </a:r>
            <a:r>
              <a:rPr lang="en-US" altLang="zh-CN" sz="2000" dirty="0">
                <a:solidFill>
                  <a:srgbClr val="C00000"/>
                </a:solidFill>
                <a:effectLst/>
              </a:rPr>
              <a:t>strongly underestimate </a:t>
            </a:r>
            <a:r>
              <a:rPr lang="en-US" altLang="zh-CN" sz="2000" dirty="0">
                <a:effectLst/>
              </a:rPr>
              <a:t>LKF densities by</a:t>
            </a:r>
            <a:r>
              <a:rPr lang="zh-CN" altLang="en-US" sz="2000" dirty="0">
                <a:effectLst/>
              </a:rPr>
              <a:t> </a:t>
            </a:r>
            <a:r>
              <a:rPr lang="en-US" altLang="zh-CN" sz="2000" dirty="0">
                <a:effectLst/>
              </a:rPr>
              <a:t>far more than the range of interannual variability of RGPS.</a:t>
            </a:r>
          </a:p>
          <a:p>
            <a:r>
              <a:rPr lang="en-US" altLang="zh-CN" sz="2000" dirty="0"/>
              <a:t>The largest differences are mainly in the pack ice area.</a:t>
            </a:r>
          </a:p>
          <a:p>
            <a:endParaRPr lang="en-US" altLang="zh-CN" sz="2000" dirty="0">
              <a:effectLst/>
            </a:endParaRPr>
          </a:p>
        </p:txBody>
      </p:sp>
      <p:sp>
        <p:nvSpPr>
          <p:cNvPr id="8" name="文本框 7">
            <a:extLst>
              <a:ext uri="{FF2B5EF4-FFF2-40B4-BE49-F238E27FC236}">
                <a16:creationId xmlns:a16="http://schemas.microsoft.com/office/drawing/2014/main" id="{9F8FAC4A-EBC5-9FF2-F42D-F0C85CB7254E}"/>
              </a:ext>
            </a:extLst>
          </p:cNvPr>
          <p:cNvSpPr txBox="1"/>
          <p:nvPr/>
        </p:nvSpPr>
        <p:spPr>
          <a:xfrm>
            <a:off x="10141452" y="481274"/>
            <a:ext cx="1935955" cy="2585323"/>
          </a:xfrm>
          <a:prstGeom prst="rect">
            <a:avLst/>
          </a:prstGeom>
          <a:noFill/>
        </p:spPr>
        <p:txBody>
          <a:bodyPr wrap="square">
            <a:spAutoFit/>
          </a:bodyPr>
          <a:lstStyle/>
          <a:p>
            <a:r>
              <a:rPr lang="zh-CN" altLang="en-US" dirty="0"/>
              <a:t>Both models use mechanisms to locally reduce the ice strength based on the deformation history, which initiates fractures in pack ice</a:t>
            </a:r>
            <a:r>
              <a:rPr lang="en-US" altLang="zh-CN" dirty="0"/>
              <a:t>.</a:t>
            </a:r>
            <a:endParaRPr lang="zh-CN" altLang="en-US" dirty="0"/>
          </a:p>
        </p:txBody>
      </p:sp>
      <p:cxnSp>
        <p:nvCxnSpPr>
          <p:cNvPr id="9" name="直线箭头连接符 8">
            <a:extLst>
              <a:ext uri="{FF2B5EF4-FFF2-40B4-BE49-F238E27FC236}">
                <a16:creationId xmlns:a16="http://schemas.microsoft.com/office/drawing/2014/main" id="{602F3C06-FB70-99D0-6F04-3F01896F4C86}"/>
              </a:ext>
            </a:extLst>
          </p:cNvPr>
          <p:cNvCxnSpPr/>
          <p:nvPr/>
        </p:nvCxnSpPr>
        <p:spPr>
          <a:xfrm flipH="1">
            <a:off x="8801100" y="700088"/>
            <a:ext cx="1263537" cy="3286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523D7EF4-A21F-4C9F-CE7B-72AFC9EE2C40}"/>
              </a:ext>
            </a:extLst>
          </p:cNvPr>
          <p:cNvCxnSpPr>
            <a:cxnSpLocks/>
          </p:cNvCxnSpPr>
          <p:nvPr/>
        </p:nvCxnSpPr>
        <p:spPr>
          <a:xfrm flipH="1">
            <a:off x="8672513" y="3170426"/>
            <a:ext cx="2023892" cy="12428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37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0A40594-61FF-85DB-66AB-BA4770F72B1B}"/>
              </a:ext>
            </a:extLst>
          </p:cNvPr>
          <p:cNvSpPr>
            <a:spLocks noGrp="1"/>
          </p:cNvSpPr>
          <p:nvPr>
            <p:ph type="body" sz="half" idx="2"/>
          </p:nvPr>
        </p:nvSpPr>
        <p:spPr>
          <a:xfrm>
            <a:off x="5982890" y="3429000"/>
            <a:ext cx="5827776" cy="3287388"/>
          </a:xfrm>
        </p:spPr>
        <p:txBody>
          <a:bodyPr>
            <a:normAutofit/>
          </a:bodyPr>
          <a:lstStyle/>
          <a:p>
            <a:r>
              <a:rPr lang="en-US" altLang="zh-CN" sz="2000" dirty="0"/>
              <a:t>(a) PDFs of LKF lengths for all models and RGPS. </a:t>
            </a:r>
            <a:r>
              <a:rPr lang="zh-CN" altLang="en-US" sz="2000" dirty="0"/>
              <a:t> </a:t>
            </a:r>
            <a:r>
              <a:rPr lang="en-US" altLang="zh-CN" sz="2000" dirty="0"/>
              <a:t>The difference between the PDFs of simulated LKF lengths and RGPS LKF lengths is shown in (b).</a:t>
            </a:r>
          </a:p>
          <a:p>
            <a:r>
              <a:rPr lang="en-US" altLang="zh-CN" sz="2000" dirty="0"/>
              <a:t>A scalar metric for LKF length is the integrated area between the LKF length PDF of the model and RGPS. As reference, we compute the differences between the LKF length PDFs of all RGPS years and the two Sea Ice Rheology Experiment years to quantify the interannual variability. </a:t>
            </a:r>
            <a:endParaRPr kumimoji="1" lang="zh-CN" altLang="en-US" sz="2000" dirty="0"/>
          </a:p>
        </p:txBody>
      </p:sp>
      <p:pic>
        <p:nvPicPr>
          <p:cNvPr id="3" name="图片 2">
            <a:extLst>
              <a:ext uri="{FF2B5EF4-FFF2-40B4-BE49-F238E27FC236}">
                <a16:creationId xmlns:a16="http://schemas.microsoft.com/office/drawing/2014/main" id="{9EBBCD31-76F7-D8C2-06E6-8C6555163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 y="-1"/>
            <a:ext cx="5882640" cy="6574715"/>
          </a:xfrm>
          <a:prstGeom prst="rect">
            <a:avLst/>
          </a:prstGeom>
        </p:spPr>
      </p:pic>
      <p:sp>
        <p:nvSpPr>
          <p:cNvPr id="5" name="文本框 4">
            <a:extLst>
              <a:ext uri="{FF2B5EF4-FFF2-40B4-BE49-F238E27FC236}">
                <a16:creationId xmlns:a16="http://schemas.microsoft.com/office/drawing/2014/main" id="{6B02D1BA-77C3-9A33-4F95-967CD07CCA68}"/>
              </a:ext>
            </a:extLst>
          </p:cNvPr>
          <p:cNvSpPr txBox="1"/>
          <p:nvPr/>
        </p:nvSpPr>
        <p:spPr>
          <a:xfrm>
            <a:off x="5982890" y="486846"/>
            <a:ext cx="6107906" cy="2308324"/>
          </a:xfrm>
          <a:prstGeom prst="rect">
            <a:avLst/>
          </a:prstGeom>
          <a:noFill/>
        </p:spPr>
        <p:txBody>
          <a:bodyPr wrap="square">
            <a:spAutoFit/>
          </a:bodyPr>
          <a:lstStyle/>
          <a:p>
            <a:pPr marL="342900" indent="-342900">
              <a:buFont typeface="Arial" panose="020B0604020202020204" pitchFamily="34" charset="0"/>
              <a:buChar char="•"/>
            </a:pPr>
            <a:r>
              <a:rPr lang="en-US" altLang="zh-CN" sz="2400" dirty="0"/>
              <a:t>M</a:t>
            </a:r>
            <a:r>
              <a:rPr lang="zh-CN" altLang="en-US" sz="2400" dirty="0"/>
              <a:t>ost models </a:t>
            </a:r>
            <a:r>
              <a:rPr lang="zh-CN" altLang="en-US" sz="2400" dirty="0">
                <a:solidFill>
                  <a:srgbClr val="C00000"/>
                </a:solidFill>
              </a:rPr>
              <a:t>overestimate</a:t>
            </a:r>
            <a:r>
              <a:rPr lang="zh-CN" altLang="en-US" sz="2400" dirty="0"/>
              <a:t> the number of very long LKFs</a:t>
            </a:r>
            <a:r>
              <a:rPr lang="en-US" altLang="zh-CN" sz="2400" dirty="0"/>
              <a:t>,</a:t>
            </a:r>
            <a:r>
              <a:rPr lang="zh-CN" altLang="en-US" sz="2400" dirty="0"/>
              <a:t> </a:t>
            </a:r>
            <a:r>
              <a:rPr lang="en-US" altLang="zh-CN" sz="2400" dirty="0"/>
              <a:t>especially</a:t>
            </a:r>
            <a:r>
              <a:rPr lang="zh-CN" altLang="en-US" sz="2400" dirty="0"/>
              <a:t> </a:t>
            </a:r>
            <a:r>
              <a:rPr lang="en-US" altLang="zh-CN" sz="2400" dirty="0"/>
              <a:t>for models</a:t>
            </a:r>
            <a:r>
              <a:rPr lang="zh-CN" altLang="en-US" sz="2400" dirty="0"/>
              <a:t> </a:t>
            </a:r>
            <a:r>
              <a:rPr lang="en-US" altLang="zh-CN" sz="2400" dirty="0"/>
              <a:t>with </a:t>
            </a:r>
            <a:r>
              <a:rPr lang="en-US" altLang="zh-CN" sz="2400" dirty="0">
                <a:solidFill>
                  <a:srgbClr val="C00000"/>
                </a:solidFill>
              </a:rPr>
              <a:t>fewer LKFs</a:t>
            </a:r>
            <a:r>
              <a:rPr lang="en-US" altLang="zh-CN" sz="2400" dirty="0"/>
              <a:t>.</a:t>
            </a:r>
          </a:p>
          <a:p>
            <a:pPr marL="342900" indent="-342900">
              <a:buFont typeface="Arial" panose="020B0604020202020204" pitchFamily="34" charset="0"/>
              <a:buChar char="•"/>
            </a:pPr>
            <a:r>
              <a:rPr lang="en-US" altLang="zh-CN" sz="2400" dirty="0"/>
              <a:t>If more LKFs cover the same area, it is more likely that the intersection with other LKFs makes them shorter (</a:t>
            </a:r>
            <a:r>
              <a:rPr lang="en-US" altLang="zh-CN" sz="2400" dirty="0" err="1"/>
              <a:t>Hutter</a:t>
            </a:r>
            <a:r>
              <a:rPr lang="en-US" altLang="zh-CN" sz="2400" dirty="0"/>
              <a:t> &amp; </a:t>
            </a:r>
            <a:r>
              <a:rPr lang="en-US" altLang="zh-CN" sz="2400" dirty="0" err="1"/>
              <a:t>Losch</a:t>
            </a:r>
            <a:r>
              <a:rPr lang="en-US" altLang="zh-CN" sz="2400" dirty="0"/>
              <a:t>, 2020).</a:t>
            </a:r>
            <a:endParaRPr lang="zh-CN" altLang="en-US" sz="2400" dirty="0"/>
          </a:p>
        </p:txBody>
      </p:sp>
    </p:spTree>
    <p:extLst>
      <p:ext uri="{BB962C8B-B14F-4D97-AF65-F5344CB8AC3E}">
        <p14:creationId xmlns:p14="http://schemas.microsoft.com/office/powerpoint/2010/main" val="101068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0A40594-61FF-85DB-66AB-BA4770F72B1B}"/>
              </a:ext>
            </a:extLst>
          </p:cNvPr>
          <p:cNvSpPr>
            <a:spLocks noGrp="1"/>
          </p:cNvSpPr>
          <p:nvPr>
            <p:ph type="body" sz="half" idx="2"/>
          </p:nvPr>
        </p:nvSpPr>
        <p:spPr>
          <a:xfrm>
            <a:off x="5870447" y="5835783"/>
            <a:ext cx="6053328" cy="1157956"/>
          </a:xfrm>
        </p:spPr>
        <p:txBody>
          <a:bodyPr>
            <a:normAutofit/>
          </a:bodyPr>
          <a:lstStyle/>
          <a:p>
            <a:r>
              <a:rPr lang="en-US" altLang="zh-CN" sz="1800" dirty="0"/>
              <a:t>A scalar metric for intersection angles is defined as the integrated area between the intersection angle PDF of the model and RGPS. </a:t>
            </a:r>
          </a:p>
        </p:txBody>
      </p:sp>
      <p:pic>
        <p:nvPicPr>
          <p:cNvPr id="5" name="图片 4">
            <a:extLst>
              <a:ext uri="{FF2B5EF4-FFF2-40B4-BE49-F238E27FC236}">
                <a16:creationId xmlns:a16="http://schemas.microsoft.com/office/drawing/2014/main" id="{55308E06-83C9-BBE0-8855-0BA0F7F87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332"/>
            <a:ext cx="5669905" cy="6371336"/>
          </a:xfrm>
          <a:prstGeom prst="rect">
            <a:avLst/>
          </a:prstGeom>
        </p:spPr>
      </p:pic>
      <p:sp>
        <p:nvSpPr>
          <p:cNvPr id="6" name="文本框 5">
            <a:extLst>
              <a:ext uri="{FF2B5EF4-FFF2-40B4-BE49-F238E27FC236}">
                <a16:creationId xmlns:a16="http://schemas.microsoft.com/office/drawing/2014/main" id="{1F8DB84F-75C5-2718-2E21-940835E1AE0F}"/>
              </a:ext>
            </a:extLst>
          </p:cNvPr>
          <p:cNvSpPr txBox="1"/>
          <p:nvPr/>
        </p:nvSpPr>
        <p:spPr>
          <a:xfrm>
            <a:off x="5669905" y="93608"/>
            <a:ext cx="6253870" cy="2677656"/>
          </a:xfrm>
          <a:prstGeom prst="rect">
            <a:avLst/>
          </a:prstGeom>
          <a:noFill/>
        </p:spPr>
        <p:txBody>
          <a:bodyPr wrap="square">
            <a:spAutoFit/>
          </a:bodyPr>
          <a:lstStyle/>
          <a:p>
            <a:pPr marL="285750" indent="-285750">
              <a:buFont typeface="Arial" panose="020B0604020202020204" pitchFamily="34" charset="0"/>
              <a:buChar char="•"/>
            </a:pPr>
            <a:r>
              <a:rPr lang="zh-CN" altLang="en-US" sz="2400" dirty="0"/>
              <a:t>Acute intersection angles ranging around 30°–50°</a:t>
            </a:r>
            <a:r>
              <a:rPr lang="en-US" altLang="zh-CN" sz="2400" dirty="0"/>
              <a:t>.</a:t>
            </a:r>
          </a:p>
          <a:p>
            <a:pPr marL="285750" indent="-285750">
              <a:buFont typeface="Arial" panose="020B0604020202020204" pitchFamily="34" charset="0"/>
              <a:buChar char="•"/>
            </a:pPr>
            <a:r>
              <a:rPr lang="en-US" altLang="zh-CN" sz="2400" dirty="0"/>
              <a:t>The yield curve settings allow a</a:t>
            </a:r>
            <a:r>
              <a:rPr lang="zh-CN" altLang="en-US" sz="2400" dirty="0"/>
              <a:t> </a:t>
            </a:r>
            <a:r>
              <a:rPr lang="en-US" altLang="zh-CN" sz="2400" dirty="0"/>
              <a:t>wider range of intersection angles.</a:t>
            </a:r>
          </a:p>
          <a:p>
            <a:pPr marL="285750" indent="-285750">
              <a:buFont typeface="Arial" panose="020B0604020202020204" pitchFamily="34" charset="0"/>
              <a:buChar char="•"/>
            </a:pPr>
            <a:r>
              <a:rPr lang="en-US" altLang="zh-CN" sz="2400" dirty="0"/>
              <a:t>Connection between wind forcing and simulated intersection angles does not appear realistic and points to incorrect model physics.</a:t>
            </a:r>
            <a:endParaRPr lang="zh-CN" altLang="en-US" sz="2400" dirty="0"/>
          </a:p>
        </p:txBody>
      </p:sp>
      <p:pic>
        <p:nvPicPr>
          <p:cNvPr id="3" name="图片 2">
            <a:extLst>
              <a:ext uri="{FF2B5EF4-FFF2-40B4-BE49-F238E27FC236}">
                <a16:creationId xmlns:a16="http://schemas.microsoft.com/office/drawing/2014/main" id="{CFB24D87-4E9D-FE9A-C690-F61951D4143D}"/>
              </a:ext>
            </a:extLst>
          </p:cNvPr>
          <p:cNvPicPr>
            <a:picLocks noChangeAspect="1"/>
          </p:cNvPicPr>
          <p:nvPr/>
        </p:nvPicPr>
        <p:blipFill>
          <a:blip r:embed="rId4"/>
          <a:stretch>
            <a:fillRect/>
          </a:stretch>
        </p:blipFill>
        <p:spPr>
          <a:xfrm>
            <a:off x="6219945" y="2927044"/>
            <a:ext cx="4727695" cy="2752958"/>
          </a:xfrm>
          <a:prstGeom prst="rect">
            <a:avLst/>
          </a:prstGeom>
        </p:spPr>
      </p:pic>
      <p:cxnSp>
        <p:nvCxnSpPr>
          <p:cNvPr id="7" name="直线箭头连接符 6">
            <a:extLst>
              <a:ext uri="{FF2B5EF4-FFF2-40B4-BE49-F238E27FC236}">
                <a16:creationId xmlns:a16="http://schemas.microsoft.com/office/drawing/2014/main" id="{D47B0E7F-B801-E033-C72E-533CB4B86EAE}"/>
              </a:ext>
            </a:extLst>
          </p:cNvPr>
          <p:cNvCxnSpPr>
            <a:cxnSpLocks/>
          </p:cNvCxnSpPr>
          <p:nvPr/>
        </p:nvCxnSpPr>
        <p:spPr>
          <a:xfrm flipH="1">
            <a:off x="1983179" y="1151906"/>
            <a:ext cx="4112821" cy="24700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B9F52DED-40DC-5C1B-4CA9-3D42D5FFEC9F}"/>
              </a:ext>
            </a:extLst>
          </p:cNvPr>
          <p:cNvCxnSpPr>
            <a:cxnSpLocks/>
          </p:cNvCxnSpPr>
          <p:nvPr/>
        </p:nvCxnSpPr>
        <p:spPr>
          <a:xfrm flipH="1">
            <a:off x="1983179" y="1160790"/>
            <a:ext cx="4215740" cy="29243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82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0A40594-61FF-85DB-66AB-BA4770F72B1B}"/>
              </a:ext>
            </a:extLst>
          </p:cNvPr>
          <p:cNvSpPr>
            <a:spLocks noGrp="1"/>
          </p:cNvSpPr>
          <p:nvPr>
            <p:ph type="body" sz="half" idx="2"/>
          </p:nvPr>
        </p:nvSpPr>
        <p:spPr>
          <a:xfrm>
            <a:off x="5848123" y="5628904"/>
            <a:ext cx="6053328" cy="1078577"/>
          </a:xfrm>
        </p:spPr>
        <p:txBody>
          <a:bodyPr>
            <a:normAutofit lnSpcReduction="10000"/>
          </a:bodyPr>
          <a:lstStyle/>
          <a:p>
            <a:r>
              <a:rPr lang="en-US" altLang="zh-CN" sz="2000" dirty="0"/>
              <a:t>The scalar metric for lifetime is defined as the integrated area between the lifetime PDF of each model to RGPS</a:t>
            </a:r>
            <a:r>
              <a:rPr lang="en-US" altLang="zh-CN" sz="2000" dirty="0">
                <a:solidFill>
                  <a:srgbClr val="C00000"/>
                </a:solidFill>
              </a:rPr>
              <a:t> normalized by the interannual variability in the RGPS data set</a:t>
            </a:r>
            <a:r>
              <a:rPr lang="en-US" altLang="zh-CN" sz="2000" dirty="0"/>
              <a:t>.</a:t>
            </a:r>
            <a:endParaRPr kumimoji="1" lang="zh-CN" altLang="en-US" sz="2000" dirty="0"/>
          </a:p>
        </p:txBody>
      </p:sp>
      <p:pic>
        <p:nvPicPr>
          <p:cNvPr id="3" name="图片 2">
            <a:extLst>
              <a:ext uri="{FF2B5EF4-FFF2-40B4-BE49-F238E27FC236}">
                <a16:creationId xmlns:a16="http://schemas.microsoft.com/office/drawing/2014/main" id="{E40EE6BB-210E-AE85-2DC2-839597C3C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5767976" cy="6473952"/>
          </a:xfrm>
          <a:prstGeom prst="rect">
            <a:avLst/>
          </a:prstGeom>
        </p:spPr>
      </p:pic>
      <p:sp>
        <p:nvSpPr>
          <p:cNvPr id="5" name="文本框 4">
            <a:extLst>
              <a:ext uri="{FF2B5EF4-FFF2-40B4-BE49-F238E27FC236}">
                <a16:creationId xmlns:a16="http://schemas.microsoft.com/office/drawing/2014/main" id="{16C40E0B-6375-19AC-CCF4-05275ADBEB44}"/>
              </a:ext>
            </a:extLst>
          </p:cNvPr>
          <p:cNvSpPr txBox="1"/>
          <p:nvPr/>
        </p:nvSpPr>
        <p:spPr>
          <a:xfrm>
            <a:off x="5848123" y="413104"/>
            <a:ext cx="6097978" cy="5215800"/>
          </a:xfrm>
          <a:prstGeom prst="rect">
            <a:avLst/>
          </a:prstGeom>
        </p:spPr>
        <p:txBody>
          <a:bodyPr vert="horz" lIns="91440" tIns="45720" rIns="91440" bIns="45720" rtlCol="0">
            <a:normAutofit/>
          </a:bodyPr>
          <a:lstStyle>
            <a:defPPr>
              <a:defRPr lang="zh-CN"/>
            </a:defPPr>
            <a:lvl1pPr marL="342900" indent="-342900">
              <a:lnSpc>
                <a:spcPct val="90000"/>
              </a:lnSpc>
              <a:spcBef>
                <a:spcPts val="1000"/>
              </a:spcBef>
              <a:buFont typeface="Arial" panose="020B0604020202020204" pitchFamily="34" charset="0"/>
              <a:buChar char="•"/>
              <a:defRPr sz="2400"/>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zh-CN" altLang="en-US" dirty="0"/>
              <a:t>All SIREx models agree with RGPS in the sense that LKFs younger than 3 days are most abundant</a:t>
            </a:r>
            <a:r>
              <a:rPr lang="en-US" altLang="zh-CN" dirty="0"/>
              <a:t>.</a:t>
            </a:r>
          </a:p>
          <a:p>
            <a:r>
              <a:rPr lang="en-US" altLang="zh-CN" dirty="0"/>
              <a:t>Most models </a:t>
            </a:r>
            <a:r>
              <a:rPr lang="en-US" altLang="zh-CN" dirty="0">
                <a:solidFill>
                  <a:srgbClr val="C00000"/>
                </a:solidFill>
              </a:rPr>
              <a:t>overestimate</a:t>
            </a:r>
            <a:r>
              <a:rPr lang="en-US" altLang="zh-CN" dirty="0"/>
              <a:t> the relative frequency of long-lived LKFs and produce a too slow decay rate of the exponential tail.</a:t>
            </a:r>
            <a:r>
              <a:rPr lang="zh-CN" altLang="en-US" dirty="0"/>
              <a:t> </a:t>
            </a:r>
            <a:r>
              <a:rPr lang="en-US" altLang="zh-CN" dirty="0"/>
              <a:t>LKF lifetimes are likely to be overestimated in simulations that </a:t>
            </a:r>
            <a:r>
              <a:rPr lang="en-US" altLang="zh-CN" dirty="0">
                <a:solidFill>
                  <a:srgbClr val="C00000"/>
                </a:solidFill>
              </a:rPr>
              <a:t>show too many coastal LKFs</a:t>
            </a:r>
            <a:r>
              <a:rPr lang="en-US" altLang="zh-CN" dirty="0"/>
              <a:t> compared to LKFs in the pack ice area.</a:t>
            </a:r>
          </a:p>
          <a:p>
            <a:r>
              <a:rPr lang="en-US" altLang="zh-CN" dirty="0"/>
              <a:t>Overestimation may have its root in the deformation ice-strength feedback initiating LKF growth in nonbrittle models.</a:t>
            </a:r>
            <a:r>
              <a:rPr lang="zh-CN" altLang="en-US" dirty="0"/>
              <a:t> </a:t>
            </a:r>
            <a:r>
              <a:rPr lang="en-US" altLang="zh-CN" dirty="0"/>
              <a:t>The memory of past deformation associated with this feedback may be too strong.</a:t>
            </a:r>
            <a:endParaRPr lang="zh-CN" altLang="en-US" dirty="0"/>
          </a:p>
        </p:txBody>
      </p:sp>
    </p:spTree>
    <p:extLst>
      <p:ext uri="{BB962C8B-B14F-4D97-AF65-F5344CB8AC3E}">
        <p14:creationId xmlns:p14="http://schemas.microsoft.com/office/powerpoint/2010/main" val="10153006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11804</TotalTime>
  <Words>1674</Words>
  <Application>Microsoft Macintosh PowerPoint</Application>
  <PresentationFormat>宽屏</PresentationFormat>
  <Paragraphs>95</Paragraphs>
  <Slides>14</Slides>
  <Notes>13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等线</vt:lpstr>
      <vt:lpstr>Arial</vt:lpstr>
      <vt:lpstr>Gill Sans MT</vt:lpstr>
      <vt:lpstr>Office 主题​​</vt:lpstr>
      <vt:lpstr>海冰动力学文献 SIREx part 2</vt:lpstr>
      <vt:lpstr>Sea Ice Rheology Experiment (SIREx): 2. Evaluating Linear Kinematic Features in High-Resolution Sea Ice Simulations</vt:lpstr>
      <vt:lpstr>Models and Observations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海冰动力学文献</dc:title>
  <dc:creator>Ning Chenhui</dc:creator>
  <cp:lastModifiedBy>Ning Chenhui</cp:lastModifiedBy>
  <cp:revision>87</cp:revision>
  <dcterms:created xsi:type="dcterms:W3CDTF">2022-03-27T07:29:35Z</dcterms:created>
  <dcterms:modified xsi:type="dcterms:W3CDTF">2022-05-17T11:08:21Z</dcterms:modified>
</cp:coreProperties>
</file>